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0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28A1-E07B-40DE-B6DC-50589282E8CF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D195-1DD0-4BA2-B6DC-64F5F8259E51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B71B-ECA9-439A-B3DF-5BB9018C16A1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75B2-5304-48F0-A255-588AB6D52045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5B05-9BB4-4836-BB21-823761AAC990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9C3-FDC8-40F4-B333-13E228F0E09A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9D1-1491-4AEC-A668-E083AE1B1EF0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E440-6B30-4328-A0D6-F6B643BC67E4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C15C-3EFB-40D8-9A4E-77A2E581E0CF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3210-5CA3-4E2A-8EA7-EFB399750605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C7C6-1B34-4328-BFA9-50F261228B41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B0BC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164A-E5EA-4E5E-96EB-9D1F7125D843}" type="datetime1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79591" y="6492875"/>
            <a:ext cx="571504" cy="365125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/  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93839" y="6492899"/>
            <a:ext cx="490526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 </a:t>
            </a:r>
            <a:fld id="{B6F15528-21DE-4FAA-801E-634DDDAF4B2B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 algn="ctr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3392269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CHAPITRE III</a:t>
            </a:r>
            <a:endParaRPr lang="fr-F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	 Les opérateurs relationnels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permet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comparer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 expressions à l’aide d’opérateurs classiques de comparaison, exemple :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* a &gt; b + 5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résultat de la comparaison est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faux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Ainsi, la comparaison devient une expression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 entier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Et elle pourra intervenir dans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calculs arithmétiques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seront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soumises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aux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règles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conversion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présentées dans le paragraphe précédent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200" y="4876800"/>
            <a:ext cx="8229600" cy="160043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4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OPÉRATEUR                 SIGNIFICATION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&lt;                   	inférieur à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&lt;=                  	inférieur ou égal à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&gt;                   	supérieur à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&gt;=                  	supérieur ou égal à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==                  	égal à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!=                  	différent 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opérateurs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(&lt;, &lt;=, &gt;, &gt;=)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priorité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(grande)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deux opérateurs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(== et !=)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possèdent également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priorité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(petite)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&lt; b == c &lt; d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interprétée comme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 a &lt; b) == (c &lt; d)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Cette expression vaudra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lorsque les relations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&lt; b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 &lt; d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auront toutes les deux la même valeur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pour le cas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contraire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opérateurs relationnels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moins prioritaires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opérateurs arithmétiques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 + y &lt; a + 2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équivalent à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 x + y ) &lt; ( a + 2 )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	 Les opérateurs relationnels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Les opérateurs logiques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dispose de trois opérateurs logiques classiques :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(noté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&amp;&amp;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(noté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||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(noté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Exemples :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(a&lt;b) &amp;&amp; (c&lt;d)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Vaut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(vrai) si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a&lt;b et c&lt;d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sont toutes deux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(valeur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Vaut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(faux) dans le cas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contraire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(a&lt;b) || (c&lt;d)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Vaut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(vrai) si l’une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 moins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 deux conditions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a&lt;b et c&lt;d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(valeur 1)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Vaut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(faux) dans le cas contraire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 (a&lt;b)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vaut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(vrai) si 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a&lt;b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fausse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(de valeur 0) et prend la valeur 0 (faux) dans le cas contraire. Equivalente à: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a&gt;=b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sont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entiers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des expressions telles que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&amp;&amp; p            n || p           !n	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sont acceptées par le compilateur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(!n)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plus concise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( n == 0 )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 ’opérateur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!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une priorité supérieure à celle de tous les opérateurs arithmétiques binaires et aux opérateurs relationnels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 écrire la condition contraire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== b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faut utiliser des parenthèses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 ( a == b 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 a == b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serait interprétée comme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 ! a ) == b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 ’opérateur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||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moins prioritaire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&amp;&amp;.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deux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priorité inférieure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aux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opérateurs arithmétiques ou relationnels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	 Les opérateurs logiques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	 L’opérateur d’affectation ordinaire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 = b + 3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priorité de l’opérateur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inférieure à celle de tous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opérateurs arithmétiques et de comparaison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abort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évalue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l’expression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 + 3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en suite la valeur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affectée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  contre, il n’est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possible de faire apparaître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comme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premier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opérande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cet opérateur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 + 5 = x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cette expression n’a pas de sens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Notion de </a:t>
            </a:r>
            <a:r>
              <a:rPr lang="fr-FR" sz="16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lvalue</a:t>
            </a:r>
            <a:endParaRPr lang="fr-FR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 terme désigne une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valeur à gauche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», c’est-à-dire tout ce qui peut apparaître à gauche d’un opérateur d’affectation,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variables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sont des </a:t>
            </a:r>
            <a:r>
              <a:rPr lang="fr-FR" sz="16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lvalue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L’affectation peut entraîner une conversion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Lorsque le type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figurant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droite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n’est pas du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type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la </a:t>
            </a:r>
            <a:r>
              <a:rPr lang="fr-FR" sz="16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lvalue</a:t>
            </a:r>
            <a:r>
              <a:rPr lang="fr-FR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y 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conversion systématique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 valeur de l’expression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6172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7)	 Les opérateurs d’incrémentation et de décrémentation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357298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Rôle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C, on utilise des opérateurs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unaires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portant sur la </a:t>
            </a:r>
            <a:r>
              <a:rPr lang="fr-FR" sz="16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lvalue</a:t>
            </a:r>
            <a:endParaRPr lang="fr-FR" sz="16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Pour i = 5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++i 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pour effet d’incrémenter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valeur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= ++i - 5  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affectera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valeur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valeur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= i++ - 5  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affectera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valeur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valeur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Pré-incrémentation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de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Post-incrémentation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lorsque seul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importe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l’effet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d’incrémentation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d’une </a:t>
            </a:r>
            <a:r>
              <a:rPr lang="fr-FR" sz="16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lvalue</a:t>
            </a:r>
            <a:endParaRPr lang="fr-FR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 ;    ++i ;  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ces deux instructions sont équivalentes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Priorités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opérateurs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unaires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possèdent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priorité élevées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3 * i++ * j-- + k++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(pas besoin de parenthèses)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Intérêt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remplace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= i + 1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allègent l’écriture de certaines expressions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49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8)	 Les opérateurs d’affectation élargie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+= k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remplace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= i + k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*= b  </a:t>
            </a: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remplace </a:t>
            </a: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= a * b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Voici la liste complète de tous ces nouveaux opérateurs nommés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opérateurs d’affectation élargie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   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+=  -=  *=  /=  %=</a:t>
            </a:r>
            <a:endParaRPr lang="pt-B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9)	 Les conversions forcées par une affectation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 affectation introduit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conversion d’office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le type de la </a:t>
            </a:r>
            <a:r>
              <a:rPr lang="fr-FR" sz="1600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lvalue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réceptrice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Exemple: si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l’affectation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= x + 5.3 </a:t>
            </a: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évaluation de l’expression à droite, qui fournira une valeur de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; cette dernière sera ensuite convertie en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pour pouvoir être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affectée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04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10)	 L’opérateur de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cast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peut forcer la conversion d’une expression quelconque dans un type de son choix, à l’aide d’un opérateur «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cast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».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Exemple, si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sont des variables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entières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l’expression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(double) ( n/p 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aura comme valeur celle de l’expression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entière n/p convertie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double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Ici, il y a d’abord calcul, dans le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du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quotient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par p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c’est seulement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ensuite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le résultat sera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converti en double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Si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vaut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que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vaut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cette expression aura comme valeur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Priorité</a:t>
            </a: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élevée</a:t>
            </a: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(double) n/p </a:t>
            </a: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equivalente à </a:t>
            </a: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(double n)/p</a:t>
            </a: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pour le même exemple on aura </a:t>
            </a: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3.3333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11)	 L’opérateur conditionnel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max = a&gt;b ? a : b      </a:t>
            </a: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équivalente à: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D’une manière générale,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l’opérateur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évalue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première expression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 joue le rôle d’une condition. Si sa valeur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différente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zéro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il y 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évaluation du second opérande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ce qui fournit le résultat  ; si sa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valeur est nulle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en revanche, il y 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évaluation du troisième opérande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ce qui fournit le résultat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3*a+1 &gt; 0  ?  3*a+1 :  -3*a-1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= (x=y) ? a : b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= x = y ? a : b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équivalente à: </a:t>
            </a:r>
            <a:r>
              <a:rPr lang="es-ES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= x = ( y ? a : b 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z = ( a&gt;b ? a : b ) ;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a&gt;b ? i++ : i-- ;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évaluation sans utiliser la valeur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pt-B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76800" y="1437382"/>
            <a:ext cx="22098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 a&gt;b )</a:t>
            </a:r>
          </a:p>
          <a:p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max = a ;</a:t>
            </a:r>
          </a:p>
          <a:p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r>
              <a:rPr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max = b ;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23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L’originalité des notions d’opérateur et d’expression en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C les notions d’expressions et d’instructions sont très liées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formées (entre autres) à l’aide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d’opérateurs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pouvant éventuellement faire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intervenir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expressions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Exemple, l’instruction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d’affectation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 = a * x +b ;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d’affichage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("valeur %d", n + 2*p) ;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laquelle apparaît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+ 2 * p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12)	 L’opérateur séquentiel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 ’opérateur dit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séquentiel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permet d’exprimer plusieurs calculs successifs au sein d’une même expression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* b , i + j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évalue d’abord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a*b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puis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i+j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qui prend comme valeur la dernière calculée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i+j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i++, a + b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i++, j = i + k  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évaluation de l’expression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évaluation de l’affectation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 = i + k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ces deux formulations sont équivalentes 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i++,  j = i+k,  j-- ;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(avec des virgules)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 ;  j = i+k ;  j-- ;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(avec des points virgules)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les boucles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(i++, k&gt;0) ......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remplace   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i++ ; if (k&gt;0) ......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(i=1, k=0 ; ... ; ... ) .......  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remplace    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i=1 ; for (k=0 ; ... ; ... ) ......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13)	 L’opérateur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sizeof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 ’opérateur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sizeof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fournit la taille en octets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Exemple, dans une implémentation où le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représenté sur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 octets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le type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double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 octets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sizeof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(char)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vaudra toujours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Cet opérateur offre un intérêt :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lorsque l’on souhaite écrire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programmes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portables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dans lesquels il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nécessaire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connaître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taille exacte de certains objets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0" y="2590800"/>
            <a:ext cx="47244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double z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l’expression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(n) vaudra 4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l’expression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(z) vaudra 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52600" y="1600200"/>
            <a:ext cx="5867400" cy="452431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1) Soit les déclarations suivantes :</a:t>
            </a:r>
          </a:p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10 , p = 4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long q = 2 ;</a:t>
            </a:r>
          </a:p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1.75 ;</a:t>
            </a:r>
          </a:p>
          <a:p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Donner le type et la valeur de chacune des expressions suivantes :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a) n + q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b)  n + x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c)  n % p +q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d)  n &lt; p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e) n &gt;= p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f)  n &gt; q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g)  q + 3 * (n &gt; p)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h)  q &amp;&amp; n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i)  (q-2) &amp;&amp; (n-10)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j)  x * (q==2)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k)  x *(q=5)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0" y="2209800"/>
            <a:ext cx="4572000" cy="341632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Exercice</a:t>
            </a:r>
            <a:r>
              <a:rPr lang="en-US" dirty="0">
                <a:latin typeface="Arial" pitchFamily="34" charset="0"/>
                <a:cs typeface="Arial" pitchFamily="34" charset="0"/>
              </a:rPr>
              <a:t> 1 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a) long 12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b) float 11,75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c) long 4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1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1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g) long 5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h)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1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j) float 1,75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k) float  8,75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334 2.19241E-6 L 0.1 2.19241E-6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52600" y="1600200"/>
            <a:ext cx="58674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2) Écrire plus simplement l’instruction suivante :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 = (a&gt;b ? a : b) + (a &lt;= b ? a : b) 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0" y="2209800"/>
            <a:ext cx="4572000" cy="6463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Exercice</a:t>
            </a:r>
            <a:r>
              <a:rPr lang="en-US" dirty="0">
                <a:latin typeface="Arial" pitchFamily="34" charset="0"/>
                <a:cs typeface="Arial" pitchFamily="34" charset="0"/>
              </a:rPr>
              <a:t> 2 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z = a + b ;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334 0.2019 L 0.1 0.2019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52600" y="1600200"/>
            <a:ext cx="58674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3) n étant de type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 écrire une expression qui prend la valeur :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-1 si n est négatif,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0 si n est nul,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 si n est positif.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0" y="2209800"/>
            <a:ext cx="60198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Exercice 3 :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n ? (n&gt;0 ? 1 : -1) : 0)        ou       n&gt;0 ? 1 : (n ? -1 : 0)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251 0.18155 L 0.02083 0.18155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4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3785652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4) Quels résultats fournit le programme suivant ?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n=10, p=5, q=10, r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r = n == (p = q)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("A : n = %d  p = %d  q = %d  r =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n, p, q, r)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 = p = q = 5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 += p += q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("B : n = %d  p = %d  q =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n, p, q)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q = n &lt; p ? n++ : p++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("C : n = %d  p = %d  q =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n, p, q)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q = n &gt; p ? n++ : p++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 : n = %d  p = %d  q =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n, p, q)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0" y="2209800"/>
            <a:ext cx="4572000" cy="147732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Exercice 4 :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A : n = 10  p = 10  q = 10  r = 1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B : n = 15  p = 10  q = 5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C : n = 15  p = 11  q = 10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D : n = 16  p = 11  q = 15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334 0.14131 L 0.1 0.1413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23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L’originalité des notions d’opérateur et d’expression en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Généralement, dans les autres langage,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l’expression possède une valeur mais ne réalise aucune action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Seulement en C, c’est différent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++i 	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(possède une valeur et agit sur la variable)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k = i = 5  	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 = (i = 5)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(possède une valeur et agit sur la variable)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C, les notions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d’expression et d’instruction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sont étroitement liées puisque  la principale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ce langage est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terminée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point-virgule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nomme souvent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 expression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Exemples de telles  instructions (évaluation de l’expression, la valeur est inutilisée)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nn-NO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++i ;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nn-NO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= 5 ;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nn-NO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 = i = 5 ;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opérateurs arithmétiques en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Présentation des opérateurs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dispose d’opérateurs classiques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binaires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portant sur deux opérandes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Addition (+)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Soustraction (-)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Multiplication (*)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Division (/)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Opérateur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unaire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ne portant que </a:t>
            </a:r>
            <a:r>
              <a:rPr lang="fr-F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 une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seul opérande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correspondant à l’opposé noté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« - »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(comme dans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 dans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-x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+y)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priori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opérandes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doivent être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type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long </a:t>
            </a:r>
            <a:r>
              <a:rPr lang="fr-FR" sz="16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 err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double, long double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et ils fournissent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résultat de même type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leurs opérandes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opérateurs arithmétiques en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priorités relatives des opérateurs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Lorsque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plusieurs opérateurs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apparaissent dans une même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dans quel ordre ils sont mis en jeu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opérateurs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unaires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ont la priorité la plus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élevée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Ensuite, à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niveau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les opérateurs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Enfin, sur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dernier niveau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apparaissent les opérateurs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binaires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cas de priorités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identiques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calculs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s’effectuent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gauche à droite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parenthèses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permettent d’outrepasser ces règles de priorité, en forçant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calcul préalable de l’expression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qu’elles contiennent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00200" y="5029200"/>
            <a:ext cx="6096000" cy="1569660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+ b * c              a + ( b * c )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* b + c % d       	( a * b ) + ( c % d )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 c % d              	( - c ) % d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 a + c % d          	( - a ) + ( c % d )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 a / - b + c		( ( - a ) / ( - b ) ) + c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 a / - ( b + c)	( - a ) / ( - ( b + c ) )</a:t>
            </a:r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78ACBA-E7E9-44F3-B39F-69DAE792B79B}"/>
              </a:ext>
            </a:extLst>
          </p:cNvPr>
          <p:cNvSpPr/>
          <p:nvPr/>
        </p:nvSpPr>
        <p:spPr>
          <a:xfrm>
            <a:off x="4419600" y="4931751"/>
            <a:ext cx="3176736" cy="1718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Les conversions implicites pouvant intervenir dans un calcul d’expression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Notion d’expression mixte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opérateurs arithmétiques ne sont définis que lorsque leurs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deux opérandes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type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Seulement, on peut écrire ce que l’on nomme des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expressions mixtes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dans lesquelles interviennent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opérandes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différents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 d’expression autorisée,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* x + p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Règles de priorité, il faut effectuer le produit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n*x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Conversion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valeur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le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Multiplication de deux opérandes de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Résultat de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4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mécanisme pour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l’addition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Les conversions implicites pouvant intervenir dans un calcul d’expression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conversions d’ajustement de type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 conversion se fait suivant une hiérarchie sans dénaturer la valeur initiale: 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-&gt; long -&gt;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-&gt; double -&gt; long double (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conversions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directe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autorisées)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choix des conversions à mettre en œuvre est effectué en considérant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à un les opérandes concernés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non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 l’expression de façon globale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Exemple, soit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p(long)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* p + x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47800" y="3888700"/>
            <a:ext cx="6477000" cy="2893100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n   *   p   +   x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|       |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long      |       |     conversion de n en long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|       |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|__ * __|       |     multiplication par p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 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long          |     le résultat de * est de type long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 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     il est converti en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 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|____ + ____|     pour être additionné à x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résultat de type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Les conversions implicites pouvant intervenir dans un calcul d’expression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promotions numériques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opérateurs numériques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 sont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 définis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 les types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short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C prévoit que toute valeur de l’un de ces deux types est d’abord convertie en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sans considérer les types des éventuels autres opérandes, c’est la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promotion numérique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conversion systématique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Exemple, si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p1(short)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p2(short)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p3(short)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p1 * p2 + p3 * x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3964900"/>
            <a:ext cx="8229600" cy="2677656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p1    *     p2    +    p3    *    x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          |          |          |</a:t>
            </a:r>
          </a:p>
          <a:p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   promotions numériques short -&gt;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|____ * ____|          |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                |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|   conversion d’ajustement de type    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                |___ * ___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           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conversion d’ajustement de type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|_________ + _________|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</a:t>
            </a:r>
            <a:r>
              <a:rPr lang="fr-FR" dirty="0">
                <a:solidFill>
                  <a:srgbClr val="FFFF00"/>
                </a:solidFill>
              </a:rPr>
              <a:t>III.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opérateurs et les expressions en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Les conversions implicites pouvant intervenir dans un calcul d’expression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cas du type char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chose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 le type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un caractère peut toujours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correspondre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entier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Exemple, on suppose que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c1(char)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c2(char)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tandis que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2971800"/>
            <a:ext cx="8229600" cy="138499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c1    +    1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|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|             promotion numérique char -&gt;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|___ + ___|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4800600"/>
            <a:ext cx="8229600" cy="1384995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c1    -   c2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|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promotions numériques char -&gt;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|___ _ ___|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|</a:t>
            </a:r>
          </a:p>
          <a:p>
            <a:r>
              <a:rPr lang="fr-FR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fr-FR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4062</Words>
  <Application>Microsoft Office PowerPoint</Application>
  <PresentationFormat>Affichage à l'écran (4:3)</PresentationFormat>
  <Paragraphs>416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Wingdings</vt:lpstr>
      <vt:lpstr>Thème Office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</dc:creator>
  <cp:lastModifiedBy>AS</cp:lastModifiedBy>
  <cp:revision>14</cp:revision>
  <dcterms:created xsi:type="dcterms:W3CDTF">2011-10-04T18:53:23Z</dcterms:created>
  <dcterms:modified xsi:type="dcterms:W3CDTF">2020-02-03T12:15:46Z</dcterms:modified>
</cp:coreProperties>
</file>