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15" r:id="rId2"/>
    <p:sldId id="31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61" autoAdjust="0"/>
  </p:normalViewPr>
  <p:slideViewPr>
    <p:cSldViewPr snapToGrid="0">
      <p:cViewPr varScale="1">
        <p:scale>
          <a:sx n="63" d="100"/>
          <a:sy n="63" d="100"/>
        </p:scale>
        <p:origin x="9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7A96A-5EC8-4708-8B1C-4A6EEE53376B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021D2-8DFE-48BA-93EC-2017649EE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36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81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04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6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280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9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9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3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119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4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477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026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946A72BF-165F-40E5-A19E-9012F3470A14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FC02A833-230F-4AF5-9535-25D713AC4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247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r.aboutamazon.com/static-files/0f9e36b1-7e1e-4b52-be17-145dc9d8b5ec" TargetMode="External"/><Relationship Id="rId2" Type="http://schemas.openxmlformats.org/officeDocument/2006/relationships/hyperlink" Target="http://preibusch.de/documents/PreibuschS_FleckensteinM_Amazon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mest.org/wp-content/uploads/JMESTN42350058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785F3-5B72-40A3-B361-87242C4CD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1609344"/>
          </a:xfrm>
        </p:spPr>
        <p:txBody>
          <a:bodyPr/>
          <a:lstStyle/>
          <a:p>
            <a:r>
              <a:rPr lang="en-US" dirty="0"/>
              <a:t>Assignment 1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5E3853B-FEED-4A67-A8AE-4E5D1E13D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02080"/>
            <a:ext cx="11673840" cy="47426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Download Amazon annual report of 2018 &amp; “Strategies to achieve market leadership” article </a:t>
            </a:r>
          </a:p>
          <a:p>
            <a:r>
              <a:rPr lang="en-US" dirty="0">
                <a:hlinkClick r:id="rId2"/>
              </a:rPr>
              <a:t>http://preibusch.de/documents/PreibuschS_FleckensteinM_Amazon.pdf</a:t>
            </a:r>
            <a:r>
              <a:rPr lang="en-US" dirty="0"/>
              <a:t> </a:t>
            </a:r>
          </a:p>
          <a:p>
            <a:r>
              <a:rPr lang="en-US" dirty="0">
                <a:hlinkClick r:id="rId3"/>
              </a:rPr>
              <a:t>https://ir.aboutamazon.com/static-files/0f9e36b1-7e1e-4b52-be17-145dc9d8b5ec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Questions:</a:t>
            </a:r>
          </a:p>
          <a:p>
            <a:pPr marL="0" indent="0">
              <a:buNone/>
            </a:pPr>
            <a:r>
              <a:rPr lang="en-US" dirty="0"/>
              <a:t>1- What is Amazon strategy and its different business segments ?</a:t>
            </a:r>
          </a:p>
          <a:p>
            <a:pPr marL="0" indent="0">
              <a:buNone/>
            </a:pPr>
            <a:r>
              <a:rPr lang="en-US" dirty="0"/>
              <a:t>2- How did Amazon transform the book market ? </a:t>
            </a:r>
          </a:p>
          <a:p>
            <a:pPr marL="0" indent="0">
              <a:buNone/>
            </a:pPr>
            <a:r>
              <a:rPr lang="en-US" dirty="0"/>
              <a:t>3- What were the enablers for Amazon’s business diversification ?</a:t>
            </a:r>
          </a:p>
          <a:p>
            <a:pPr marL="0" indent="0">
              <a:buNone/>
            </a:pPr>
            <a:r>
              <a:rPr lang="en-US" dirty="0"/>
              <a:t>4- What are the foundations of Amazon’s on line marketing strategy ?</a:t>
            </a:r>
          </a:p>
          <a:p>
            <a:pPr marL="0" indent="0">
              <a:buNone/>
            </a:pPr>
            <a:r>
              <a:rPr lang="en-US" dirty="0"/>
              <a:t>5- Make an analysis of the :</a:t>
            </a:r>
          </a:p>
          <a:p>
            <a:pPr marL="0" indent="0">
              <a:buNone/>
            </a:pPr>
            <a:r>
              <a:rPr lang="en-US" dirty="0"/>
              <a:t>	- Acquisitions made by Amazon during the last two years.</a:t>
            </a:r>
          </a:p>
          <a:p>
            <a:pPr marL="0" indent="0">
              <a:buNone/>
            </a:pPr>
            <a:r>
              <a:rPr lang="en-US" dirty="0"/>
              <a:t>	- The risks associated with its business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209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785F3-5B72-40A3-B361-87242C4CD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1609344"/>
          </a:xfrm>
        </p:spPr>
        <p:txBody>
          <a:bodyPr/>
          <a:lstStyle/>
          <a:p>
            <a:r>
              <a:rPr lang="en-US" dirty="0"/>
              <a:t>Assignment 2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5E3853B-FEED-4A67-A8AE-4E5D1E13D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240" y="1402080"/>
            <a:ext cx="11673840" cy="4742688"/>
          </a:xfrm>
        </p:spPr>
        <p:txBody>
          <a:bodyPr>
            <a:normAutofit/>
          </a:bodyPr>
          <a:lstStyle/>
          <a:p>
            <a:r>
              <a:rPr lang="en-US" dirty="0"/>
              <a:t>Download  “THE IMPACT OF E-COMMERCE IN SUPPLY CHAIN MANAGEMENT AT DELL INC” article.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https://www.jmest.org/wp-content/uploads/JMESTN42350058.pdf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Questions:</a:t>
            </a:r>
          </a:p>
          <a:p>
            <a:pPr marL="0" indent="0">
              <a:buNone/>
            </a:pPr>
            <a:r>
              <a:rPr lang="en-US" dirty="0"/>
              <a:t>1- What are the key elements of  supply chain management ? </a:t>
            </a:r>
          </a:p>
          <a:p>
            <a:pPr marL="0" indent="0">
              <a:buNone/>
            </a:pPr>
            <a:r>
              <a:rPr lang="en-US" dirty="0"/>
              <a:t>2- What was the impact of e-commerce on Dell’s strategy ?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935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25014</TotalTime>
  <Words>171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Rockwell</vt:lpstr>
      <vt:lpstr>Rockwell Condensed</vt:lpstr>
      <vt:lpstr>Wingdings</vt:lpstr>
      <vt:lpstr>Wood Type</vt:lpstr>
      <vt:lpstr>Assignment 1 </vt:lpstr>
      <vt:lpstr>Assignment 2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E-commerce Fundamentals</dc:title>
  <dc:creator>adil.aramja@outlook.fr</dc:creator>
  <cp:lastModifiedBy>adil.aramja@outlook.fr</cp:lastModifiedBy>
  <cp:revision>121</cp:revision>
  <dcterms:created xsi:type="dcterms:W3CDTF">2019-02-20T11:04:22Z</dcterms:created>
  <dcterms:modified xsi:type="dcterms:W3CDTF">2020-02-22T09:59:13Z</dcterms:modified>
</cp:coreProperties>
</file>