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3" r:id="rId6"/>
    <p:sldId id="261" r:id="rId7"/>
    <p:sldId id="262" r:id="rId8"/>
    <p:sldId id="267" r:id="rId9"/>
    <p:sldId id="264" r:id="rId1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60B"/>
    <a:srgbClr val="252825"/>
    <a:srgbClr val="007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DE878-C446-BC96-06F0-13C980AC48CF}" v="296" dt="2024-05-07T15:57:47.763"/>
    <p1510:client id="{65FCA0BF-12AF-4E46-8C95-417E6C5A77F4}" v="54" dt="2024-05-07T17:01:40.327"/>
    <p1510:client id="{7890EB7B-216F-49D6-A7F4-F8B0CE2B4B51}" v="13" dt="2024-05-07T18:25:07.093"/>
    <p1510:client id="{865E41BA-6373-42F3-8858-D22A8D5F797B}" v="94" dt="2024-05-07T15:38:51.796"/>
    <p1510:client id="{8F26332D-BB7F-40D9-A195-CF3AB8ECB5AB}" v="54" dt="2024-05-07T16:55:55.2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88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7D0528E-2041-4148-9BEE-AB6726511B26}" type="datetimeFigureOut">
              <a:rPr lang="fr-FR" smtClean="0"/>
              <a:t>15/05/2024</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29D85A3-92F0-442B-BD1E-6F19D6E5169E}" type="slidenum">
              <a:rPr lang="fr-FR" smtClean="0"/>
              <a:t>‹N°›</a:t>
            </a:fld>
            <a:endParaRPr lang="fr-FR"/>
          </a:p>
        </p:txBody>
      </p:sp>
    </p:spTree>
    <p:extLst>
      <p:ext uri="{BB962C8B-B14F-4D97-AF65-F5344CB8AC3E}">
        <p14:creationId xmlns:p14="http://schemas.microsoft.com/office/powerpoint/2010/main" val="250964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9D85A3-92F0-442B-BD1E-6F19D6E5169E}" type="slidenum">
              <a:rPr lang="fr-FR" smtClean="0"/>
              <a:t>3</a:t>
            </a:fld>
            <a:endParaRPr lang="fr-FR"/>
          </a:p>
        </p:txBody>
      </p:sp>
    </p:spTree>
    <p:extLst>
      <p:ext uri="{BB962C8B-B14F-4D97-AF65-F5344CB8AC3E}">
        <p14:creationId xmlns:p14="http://schemas.microsoft.com/office/powerpoint/2010/main" val="93671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400" b="0" i="0">
                <a:solidFill>
                  <a:srgbClr val="1279B0"/>
                </a:solidFill>
                <a:latin typeface="Microsoft Sans Serif"/>
                <a:cs typeface="Microsoft Sans Serif"/>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200" b="1" i="0">
                <a:solidFill>
                  <a:srgbClr val="575757"/>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A6A6A6"/>
                </a:solidFill>
                <a:latin typeface="Verdana"/>
                <a:cs typeface="Verdana"/>
              </a:defRPr>
            </a:lvl1pPr>
          </a:lstStyle>
          <a:p>
            <a:pPr marL="12700">
              <a:lnSpc>
                <a:spcPct val="100000"/>
              </a:lnSpc>
              <a:spcBef>
                <a:spcPts val="100"/>
              </a:spcBef>
            </a:pPr>
            <a:r>
              <a:rPr dirty="0"/>
              <a:t>2ème</a:t>
            </a:r>
            <a:r>
              <a:rPr spc="30" dirty="0"/>
              <a:t> </a:t>
            </a:r>
            <a:r>
              <a:rPr spc="-10" dirty="0"/>
              <a:t>édition</a:t>
            </a:r>
            <a:r>
              <a:rPr spc="-50" dirty="0"/>
              <a:t> </a:t>
            </a:r>
            <a:r>
              <a:rPr dirty="0"/>
              <a:t>de</a:t>
            </a:r>
            <a:r>
              <a:rPr spc="30" dirty="0"/>
              <a:t> </a:t>
            </a:r>
            <a:r>
              <a:rPr dirty="0"/>
              <a:t>la </a:t>
            </a:r>
            <a:r>
              <a:rPr spc="-10" dirty="0"/>
              <a:t>compétition</a:t>
            </a:r>
            <a:r>
              <a:rPr spc="-80" dirty="0"/>
              <a:t> </a:t>
            </a:r>
            <a:r>
              <a:rPr spc="-10" dirty="0"/>
              <a:t>inter-</a:t>
            </a:r>
            <a:r>
              <a:rPr dirty="0"/>
              <a:t>écoles</a:t>
            </a:r>
            <a:r>
              <a:rPr spc="-40" dirty="0"/>
              <a:t> </a:t>
            </a:r>
            <a:r>
              <a:rPr spc="-10" dirty="0"/>
              <a:t>-mobility:</a:t>
            </a:r>
            <a:r>
              <a:rPr spc="-45" dirty="0"/>
              <a:t> </a:t>
            </a:r>
            <a:r>
              <a:rPr dirty="0"/>
              <a:t>Smart</a:t>
            </a:r>
            <a:r>
              <a:rPr spc="50" dirty="0"/>
              <a:t> </a:t>
            </a:r>
            <a:r>
              <a:rPr dirty="0"/>
              <a:t>Drive|</a:t>
            </a:r>
            <a:r>
              <a:rPr spc="-20" dirty="0"/>
              <a:t> </a:t>
            </a:r>
            <a:r>
              <a:rPr spc="-10" dirty="0"/>
              <a:t>Capgemini Engineering</a:t>
            </a:r>
            <a:r>
              <a:rPr spc="-45" dirty="0"/>
              <a:t> </a:t>
            </a:r>
            <a:r>
              <a:rPr dirty="0"/>
              <a:t>|</a:t>
            </a:r>
            <a:r>
              <a:rPr spc="15" dirty="0"/>
              <a:t> </a:t>
            </a:r>
            <a:r>
              <a:rPr spc="-10" dirty="0"/>
              <a:t>01/02/2023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5/15/2024</a:t>
            </a:fld>
            <a:endParaRPr lang="en-US"/>
          </a:p>
        </p:txBody>
      </p:sp>
      <p:sp>
        <p:nvSpPr>
          <p:cNvPr id="6" name="Holder 6"/>
          <p:cNvSpPr>
            <a:spLocks noGrp="1"/>
          </p:cNvSpPr>
          <p:nvPr>
            <p:ph type="sldNum" sz="quarter" idx="7"/>
          </p:nvPr>
        </p:nvSpPr>
        <p:spPr/>
        <p:txBody>
          <a:bodyPr lIns="0" tIns="0" rIns="0" bIns="0"/>
          <a:lstStyle>
            <a:lvl1pPr>
              <a:defRPr sz="700" b="0" i="0">
                <a:solidFill>
                  <a:srgbClr val="A6A6A6"/>
                </a:solidFill>
                <a:latin typeface="Verdana"/>
                <a:cs typeface="Verdana"/>
              </a:defRPr>
            </a:lvl1p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2023.</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‹N°›</a:t>
            </a:fld>
            <a:endParaRPr sz="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1279B0"/>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sz="1200" b="1" i="0">
                <a:solidFill>
                  <a:srgbClr val="575757"/>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A6A6A6"/>
                </a:solidFill>
                <a:latin typeface="Verdana"/>
                <a:cs typeface="Verdana"/>
              </a:defRPr>
            </a:lvl1pPr>
          </a:lstStyle>
          <a:p>
            <a:pPr marL="12700">
              <a:lnSpc>
                <a:spcPct val="100000"/>
              </a:lnSpc>
              <a:spcBef>
                <a:spcPts val="100"/>
              </a:spcBef>
            </a:pPr>
            <a:r>
              <a:rPr dirty="0"/>
              <a:t>2ème</a:t>
            </a:r>
            <a:r>
              <a:rPr spc="30" dirty="0"/>
              <a:t> </a:t>
            </a:r>
            <a:r>
              <a:rPr spc="-10" dirty="0"/>
              <a:t>édition</a:t>
            </a:r>
            <a:r>
              <a:rPr spc="-50" dirty="0"/>
              <a:t> </a:t>
            </a:r>
            <a:r>
              <a:rPr dirty="0"/>
              <a:t>de</a:t>
            </a:r>
            <a:r>
              <a:rPr spc="30" dirty="0"/>
              <a:t> </a:t>
            </a:r>
            <a:r>
              <a:rPr dirty="0"/>
              <a:t>la </a:t>
            </a:r>
            <a:r>
              <a:rPr spc="-10" dirty="0"/>
              <a:t>compétition</a:t>
            </a:r>
            <a:r>
              <a:rPr spc="-80" dirty="0"/>
              <a:t> </a:t>
            </a:r>
            <a:r>
              <a:rPr spc="-10" dirty="0"/>
              <a:t>inter-</a:t>
            </a:r>
            <a:r>
              <a:rPr dirty="0"/>
              <a:t>écoles</a:t>
            </a:r>
            <a:r>
              <a:rPr spc="-40" dirty="0"/>
              <a:t> </a:t>
            </a:r>
            <a:r>
              <a:rPr spc="-10" dirty="0"/>
              <a:t>-mobility:</a:t>
            </a:r>
            <a:r>
              <a:rPr spc="-45" dirty="0"/>
              <a:t> </a:t>
            </a:r>
            <a:r>
              <a:rPr dirty="0"/>
              <a:t>Smart</a:t>
            </a:r>
            <a:r>
              <a:rPr spc="50" dirty="0"/>
              <a:t> </a:t>
            </a:r>
            <a:r>
              <a:rPr dirty="0"/>
              <a:t>Drive|</a:t>
            </a:r>
            <a:r>
              <a:rPr spc="-20" dirty="0"/>
              <a:t> </a:t>
            </a:r>
            <a:r>
              <a:rPr spc="-10" dirty="0"/>
              <a:t>Capgemini Engineering</a:t>
            </a:r>
            <a:r>
              <a:rPr spc="-45" dirty="0"/>
              <a:t> </a:t>
            </a:r>
            <a:r>
              <a:rPr dirty="0"/>
              <a:t>|</a:t>
            </a:r>
            <a:r>
              <a:rPr spc="15" dirty="0"/>
              <a:t> </a:t>
            </a:r>
            <a:r>
              <a:rPr spc="-10" dirty="0"/>
              <a:t>01/02/2023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5/15/2024</a:t>
            </a:fld>
            <a:endParaRPr lang="en-US"/>
          </a:p>
        </p:txBody>
      </p:sp>
      <p:sp>
        <p:nvSpPr>
          <p:cNvPr id="6" name="Holder 6"/>
          <p:cNvSpPr>
            <a:spLocks noGrp="1"/>
          </p:cNvSpPr>
          <p:nvPr>
            <p:ph type="sldNum" sz="quarter" idx="7"/>
          </p:nvPr>
        </p:nvSpPr>
        <p:spPr/>
        <p:txBody>
          <a:bodyPr lIns="0" tIns="0" rIns="0" bIns="0"/>
          <a:lstStyle>
            <a:lvl1pPr>
              <a:defRPr sz="700" b="0" i="0">
                <a:solidFill>
                  <a:srgbClr val="A6A6A6"/>
                </a:solidFill>
                <a:latin typeface="Verdana"/>
                <a:cs typeface="Verdana"/>
              </a:defRPr>
            </a:lvl1p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2023.</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‹N°›</a:t>
            </a:fld>
            <a:endParaRPr sz="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5943600" cy="6858000"/>
          </a:xfrm>
          <a:custGeom>
            <a:avLst/>
            <a:gdLst/>
            <a:ahLst/>
            <a:cxnLst/>
            <a:rect l="l" t="t" r="r" b="b"/>
            <a:pathLst>
              <a:path w="5943600" h="6858000">
                <a:moveTo>
                  <a:pt x="1934972" y="0"/>
                </a:moveTo>
                <a:lnTo>
                  <a:pt x="0" y="0"/>
                </a:lnTo>
                <a:lnTo>
                  <a:pt x="0" y="6857998"/>
                </a:lnTo>
                <a:lnTo>
                  <a:pt x="3796284" y="6857998"/>
                </a:lnTo>
                <a:lnTo>
                  <a:pt x="3934333" y="6759407"/>
                </a:lnTo>
                <a:lnTo>
                  <a:pt x="3997705" y="6712292"/>
                </a:lnTo>
                <a:lnTo>
                  <a:pt x="4060063" y="6665086"/>
                </a:lnTo>
                <a:lnTo>
                  <a:pt x="4121150" y="6617792"/>
                </a:lnTo>
                <a:lnTo>
                  <a:pt x="4180966" y="6570433"/>
                </a:lnTo>
                <a:lnTo>
                  <a:pt x="4239641" y="6523012"/>
                </a:lnTo>
                <a:lnTo>
                  <a:pt x="4297172" y="6475526"/>
                </a:lnTo>
                <a:lnTo>
                  <a:pt x="4353560" y="6427990"/>
                </a:lnTo>
                <a:lnTo>
                  <a:pt x="4408678" y="6380403"/>
                </a:lnTo>
                <a:lnTo>
                  <a:pt x="4462780" y="6332778"/>
                </a:lnTo>
                <a:lnTo>
                  <a:pt x="4515612" y="6285128"/>
                </a:lnTo>
                <a:lnTo>
                  <a:pt x="4567428" y="6237452"/>
                </a:lnTo>
                <a:lnTo>
                  <a:pt x="4618101" y="6189764"/>
                </a:lnTo>
                <a:lnTo>
                  <a:pt x="4667631" y="6142050"/>
                </a:lnTo>
                <a:lnTo>
                  <a:pt x="4716018" y="6094349"/>
                </a:lnTo>
                <a:lnTo>
                  <a:pt x="4763389" y="6046647"/>
                </a:lnTo>
                <a:lnTo>
                  <a:pt x="4809617" y="5998946"/>
                </a:lnTo>
                <a:lnTo>
                  <a:pt x="4854829" y="5951270"/>
                </a:lnTo>
                <a:lnTo>
                  <a:pt x="4898898" y="5903620"/>
                </a:lnTo>
                <a:lnTo>
                  <a:pt x="4941951" y="5855995"/>
                </a:lnTo>
                <a:lnTo>
                  <a:pt x="4983988" y="5808408"/>
                </a:lnTo>
                <a:lnTo>
                  <a:pt x="5024882" y="5760872"/>
                </a:lnTo>
                <a:lnTo>
                  <a:pt x="5064760" y="5713387"/>
                </a:lnTo>
                <a:lnTo>
                  <a:pt x="5103749" y="5665952"/>
                </a:lnTo>
                <a:lnTo>
                  <a:pt x="5141595" y="5618594"/>
                </a:lnTo>
                <a:lnTo>
                  <a:pt x="5178425" y="5571363"/>
                </a:lnTo>
                <a:lnTo>
                  <a:pt x="5214366" y="5524119"/>
                </a:lnTo>
                <a:lnTo>
                  <a:pt x="5249291" y="5477002"/>
                </a:lnTo>
                <a:lnTo>
                  <a:pt x="5283200" y="5429885"/>
                </a:lnTo>
                <a:lnTo>
                  <a:pt x="5316093" y="5383022"/>
                </a:lnTo>
                <a:lnTo>
                  <a:pt x="5348097" y="5336159"/>
                </a:lnTo>
                <a:lnTo>
                  <a:pt x="5379212" y="5289423"/>
                </a:lnTo>
                <a:lnTo>
                  <a:pt x="5409311" y="5242941"/>
                </a:lnTo>
                <a:lnTo>
                  <a:pt x="5438394" y="5196458"/>
                </a:lnTo>
                <a:lnTo>
                  <a:pt x="5466715" y="5150104"/>
                </a:lnTo>
                <a:lnTo>
                  <a:pt x="5494020" y="5104003"/>
                </a:lnTo>
                <a:lnTo>
                  <a:pt x="5520436" y="5057902"/>
                </a:lnTo>
                <a:lnTo>
                  <a:pt x="5545963" y="5012055"/>
                </a:lnTo>
                <a:lnTo>
                  <a:pt x="5570601" y="4966335"/>
                </a:lnTo>
                <a:lnTo>
                  <a:pt x="5594350" y="4920742"/>
                </a:lnTo>
                <a:lnTo>
                  <a:pt x="5617210" y="4875403"/>
                </a:lnTo>
                <a:lnTo>
                  <a:pt x="5639181" y="4830191"/>
                </a:lnTo>
                <a:lnTo>
                  <a:pt x="5660390" y="4785233"/>
                </a:lnTo>
                <a:lnTo>
                  <a:pt x="5680710" y="4740402"/>
                </a:lnTo>
                <a:lnTo>
                  <a:pt x="5700141" y="4695825"/>
                </a:lnTo>
                <a:lnTo>
                  <a:pt x="5718810" y="4651502"/>
                </a:lnTo>
                <a:lnTo>
                  <a:pt x="5736717" y="4607306"/>
                </a:lnTo>
                <a:lnTo>
                  <a:pt x="5753735" y="4563364"/>
                </a:lnTo>
                <a:lnTo>
                  <a:pt x="5769991" y="4519676"/>
                </a:lnTo>
                <a:lnTo>
                  <a:pt x="5785358" y="4476242"/>
                </a:lnTo>
                <a:lnTo>
                  <a:pt x="5800090" y="4433062"/>
                </a:lnTo>
                <a:lnTo>
                  <a:pt x="5813933" y="4390008"/>
                </a:lnTo>
                <a:lnTo>
                  <a:pt x="5827141" y="4347337"/>
                </a:lnTo>
                <a:lnTo>
                  <a:pt x="5839460" y="4304919"/>
                </a:lnTo>
                <a:lnTo>
                  <a:pt x="5851144" y="4262755"/>
                </a:lnTo>
                <a:lnTo>
                  <a:pt x="5861939" y="4220845"/>
                </a:lnTo>
                <a:lnTo>
                  <a:pt x="5872099" y="4179316"/>
                </a:lnTo>
                <a:lnTo>
                  <a:pt x="5881624" y="4138041"/>
                </a:lnTo>
                <a:lnTo>
                  <a:pt x="5890260" y="4097020"/>
                </a:lnTo>
                <a:lnTo>
                  <a:pt x="5898388" y="4056253"/>
                </a:lnTo>
                <a:lnTo>
                  <a:pt x="5905754" y="4015994"/>
                </a:lnTo>
                <a:lnTo>
                  <a:pt x="5912358" y="3975862"/>
                </a:lnTo>
                <a:lnTo>
                  <a:pt x="5918327" y="3936111"/>
                </a:lnTo>
                <a:lnTo>
                  <a:pt x="5923661" y="3896741"/>
                </a:lnTo>
                <a:lnTo>
                  <a:pt x="5928360" y="3857752"/>
                </a:lnTo>
                <a:lnTo>
                  <a:pt x="5932297" y="3819017"/>
                </a:lnTo>
                <a:lnTo>
                  <a:pt x="5935726" y="3780790"/>
                </a:lnTo>
                <a:lnTo>
                  <a:pt x="5940552" y="3705225"/>
                </a:lnTo>
                <a:lnTo>
                  <a:pt x="5942965" y="3631056"/>
                </a:lnTo>
                <a:lnTo>
                  <a:pt x="5943346" y="3594735"/>
                </a:lnTo>
                <a:lnTo>
                  <a:pt x="5943092" y="3558666"/>
                </a:lnTo>
                <a:lnTo>
                  <a:pt x="5940806" y="3487801"/>
                </a:lnTo>
                <a:lnTo>
                  <a:pt x="5936361" y="3418586"/>
                </a:lnTo>
                <a:lnTo>
                  <a:pt x="5929757" y="3351149"/>
                </a:lnTo>
                <a:lnTo>
                  <a:pt x="5920994" y="3285490"/>
                </a:lnTo>
                <a:lnTo>
                  <a:pt x="5910199" y="3221736"/>
                </a:lnTo>
                <a:lnTo>
                  <a:pt x="5897499" y="3159760"/>
                </a:lnTo>
                <a:lnTo>
                  <a:pt x="5883021" y="3099816"/>
                </a:lnTo>
                <a:lnTo>
                  <a:pt x="5866638" y="3041904"/>
                </a:lnTo>
                <a:lnTo>
                  <a:pt x="5848477" y="2986024"/>
                </a:lnTo>
                <a:lnTo>
                  <a:pt x="5828792" y="2932303"/>
                </a:lnTo>
                <a:lnTo>
                  <a:pt x="5807456" y="2880741"/>
                </a:lnTo>
                <a:lnTo>
                  <a:pt x="5784596" y="2831338"/>
                </a:lnTo>
                <a:lnTo>
                  <a:pt x="5760339" y="2784348"/>
                </a:lnTo>
                <a:lnTo>
                  <a:pt x="5734558" y="2739644"/>
                </a:lnTo>
                <a:lnTo>
                  <a:pt x="5707634" y="2697353"/>
                </a:lnTo>
                <a:lnTo>
                  <a:pt x="5679440" y="2657475"/>
                </a:lnTo>
                <a:lnTo>
                  <a:pt x="5650103" y="2620137"/>
                </a:lnTo>
                <a:lnTo>
                  <a:pt x="5619623" y="2585339"/>
                </a:lnTo>
                <a:lnTo>
                  <a:pt x="5588127" y="2553208"/>
                </a:lnTo>
                <a:lnTo>
                  <a:pt x="5555742" y="2523744"/>
                </a:lnTo>
                <a:lnTo>
                  <a:pt x="5522468" y="2497074"/>
                </a:lnTo>
                <a:lnTo>
                  <a:pt x="5488432" y="2473071"/>
                </a:lnTo>
                <a:lnTo>
                  <a:pt x="5453634" y="2451989"/>
                </a:lnTo>
                <a:lnTo>
                  <a:pt x="5418201" y="2433828"/>
                </a:lnTo>
                <a:lnTo>
                  <a:pt x="5382133" y="2418588"/>
                </a:lnTo>
                <a:lnTo>
                  <a:pt x="5391404" y="2445766"/>
                </a:lnTo>
                <a:lnTo>
                  <a:pt x="5399786" y="2472436"/>
                </a:lnTo>
                <a:lnTo>
                  <a:pt x="5413629" y="2523871"/>
                </a:lnTo>
                <a:lnTo>
                  <a:pt x="5424043" y="2573020"/>
                </a:lnTo>
                <a:lnTo>
                  <a:pt x="5430901" y="2619629"/>
                </a:lnTo>
                <a:lnTo>
                  <a:pt x="5434330" y="2663952"/>
                </a:lnTo>
                <a:lnTo>
                  <a:pt x="5434838" y="2685161"/>
                </a:lnTo>
                <a:lnTo>
                  <a:pt x="5434457" y="2705735"/>
                </a:lnTo>
                <a:lnTo>
                  <a:pt x="5431282" y="2745232"/>
                </a:lnTo>
                <a:lnTo>
                  <a:pt x="5420614" y="2799841"/>
                </a:lnTo>
                <a:lnTo>
                  <a:pt x="5402961" y="2849117"/>
                </a:lnTo>
                <a:lnTo>
                  <a:pt x="5378831" y="2892933"/>
                </a:lnTo>
                <a:lnTo>
                  <a:pt x="5348224" y="2931287"/>
                </a:lnTo>
                <a:lnTo>
                  <a:pt x="5311394" y="2964179"/>
                </a:lnTo>
                <a:lnTo>
                  <a:pt x="5268849" y="2991612"/>
                </a:lnTo>
                <a:lnTo>
                  <a:pt x="5220716" y="3013583"/>
                </a:lnTo>
                <a:lnTo>
                  <a:pt x="5167122" y="3030092"/>
                </a:lnTo>
                <a:lnTo>
                  <a:pt x="5128641" y="3037966"/>
                </a:lnTo>
                <a:lnTo>
                  <a:pt x="5087874" y="3043554"/>
                </a:lnTo>
                <a:lnTo>
                  <a:pt x="5045075" y="3046603"/>
                </a:lnTo>
                <a:lnTo>
                  <a:pt x="5022977" y="3047238"/>
                </a:lnTo>
                <a:lnTo>
                  <a:pt x="5000371" y="3047238"/>
                </a:lnTo>
                <a:lnTo>
                  <a:pt x="4953508" y="3045333"/>
                </a:lnTo>
                <a:lnTo>
                  <a:pt x="4904994" y="3041015"/>
                </a:lnTo>
                <a:lnTo>
                  <a:pt x="4854575" y="3034284"/>
                </a:lnTo>
                <a:lnTo>
                  <a:pt x="4802378" y="3025140"/>
                </a:lnTo>
                <a:lnTo>
                  <a:pt x="4748657" y="3013455"/>
                </a:lnTo>
                <a:lnTo>
                  <a:pt x="4693285" y="2999359"/>
                </a:lnTo>
                <a:lnTo>
                  <a:pt x="4636516" y="2982722"/>
                </a:lnTo>
                <a:lnTo>
                  <a:pt x="4578350" y="2963672"/>
                </a:lnTo>
                <a:lnTo>
                  <a:pt x="4518787" y="2942209"/>
                </a:lnTo>
                <a:lnTo>
                  <a:pt x="4458081" y="2918205"/>
                </a:lnTo>
                <a:lnTo>
                  <a:pt x="4396105" y="2891790"/>
                </a:lnTo>
                <a:lnTo>
                  <a:pt x="4333113" y="2862834"/>
                </a:lnTo>
                <a:lnTo>
                  <a:pt x="4268978" y="2831338"/>
                </a:lnTo>
                <a:lnTo>
                  <a:pt x="4204081" y="2797429"/>
                </a:lnTo>
                <a:lnTo>
                  <a:pt x="4138167" y="2761107"/>
                </a:lnTo>
                <a:lnTo>
                  <a:pt x="4105021" y="2741929"/>
                </a:lnTo>
                <a:lnTo>
                  <a:pt x="4071620" y="2722245"/>
                </a:lnTo>
                <a:lnTo>
                  <a:pt x="4038091" y="2701798"/>
                </a:lnTo>
                <a:lnTo>
                  <a:pt x="4004310" y="2680842"/>
                </a:lnTo>
                <a:lnTo>
                  <a:pt x="3970401" y="2659253"/>
                </a:lnTo>
                <a:lnTo>
                  <a:pt x="3936365" y="2637028"/>
                </a:lnTo>
                <a:lnTo>
                  <a:pt x="3902202" y="2614167"/>
                </a:lnTo>
                <a:lnTo>
                  <a:pt x="3867912" y="2590673"/>
                </a:lnTo>
                <a:lnTo>
                  <a:pt x="3833495" y="2566542"/>
                </a:lnTo>
                <a:lnTo>
                  <a:pt x="3798951" y="2541778"/>
                </a:lnTo>
                <a:lnTo>
                  <a:pt x="3764279" y="2516504"/>
                </a:lnTo>
                <a:lnTo>
                  <a:pt x="3729609" y="2490470"/>
                </a:lnTo>
                <a:lnTo>
                  <a:pt x="3694811" y="2463800"/>
                </a:lnTo>
                <a:lnTo>
                  <a:pt x="3659886" y="2436622"/>
                </a:lnTo>
                <a:lnTo>
                  <a:pt x="3624961" y="2408809"/>
                </a:lnTo>
                <a:lnTo>
                  <a:pt x="3590036" y="2380234"/>
                </a:lnTo>
                <a:lnTo>
                  <a:pt x="3554984" y="2351151"/>
                </a:lnTo>
                <a:lnTo>
                  <a:pt x="3519932" y="2321433"/>
                </a:lnTo>
                <a:lnTo>
                  <a:pt x="3484879" y="2291079"/>
                </a:lnTo>
                <a:lnTo>
                  <a:pt x="3449828" y="2260091"/>
                </a:lnTo>
                <a:lnTo>
                  <a:pt x="3414649" y="2228469"/>
                </a:lnTo>
                <a:lnTo>
                  <a:pt x="3379597" y="2196211"/>
                </a:lnTo>
                <a:lnTo>
                  <a:pt x="3344545" y="2163317"/>
                </a:lnTo>
                <a:lnTo>
                  <a:pt x="3309492" y="2129790"/>
                </a:lnTo>
                <a:lnTo>
                  <a:pt x="3274567" y="2095627"/>
                </a:lnTo>
                <a:lnTo>
                  <a:pt x="3239643" y="2060828"/>
                </a:lnTo>
                <a:lnTo>
                  <a:pt x="3204718" y="2025523"/>
                </a:lnTo>
                <a:lnTo>
                  <a:pt x="3169920" y="1989454"/>
                </a:lnTo>
                <a:lnTo>
                  <a:pt x="3135122" y="1952752"/>
                </a:lnTo>
                <a:lnTo>
                  <a:pt x="3100578" y="1915540"/>
                </a:lnTo>
                <a:lnTo>
                  <a:pt x="3065907" y="1877567"/>
                </a:lnTo>
                <a:lnTo>
                  <a:pt x="3031490" y="1839087"/>
                </a:lnTo>
                <a:lnTo>
                  <a:pt x="2997200" y="1799844"/>
                </a:lnTo>
                <a:lnTo>
                  <a:pt x="2962910" y="1760092"/>
                </a:lnTo>
                <a:lnTo>
                  <a:pt x="2928874" y="1719579"/>
                </a:lnTo>
                <a:lnTo>
                  <a:pt x="2894965" y="1678559"/>
                </a:lnTo>
                <a:lnTo>
                  <a:pt x="2861183" y="1636776"/>
                </a:lnTo>
                <a:lnTo>
                  <a:pt x="2827528" y="1594485"/>
                </a:lnTo>
                <a:lnTo>
                  <a:pt x="2794127" y="1551559"/>
                </a:lnTo>
                <a:lnTo>
                  <a:pt x="2760853" y="1507871"/>
                </a:lnTo>
                <a:lnTo>
                  <a:pt x="2727833" y="1463675"/>
                </a:lnTo>
                <a:lnTo>
                  <a:pt x="2694940" y="1418716"/>
                </a:lnTo>
                <a:lnTo>
                  <a:pt x="2662301" y="1373251"/>
                </a:lnTo>
                <a:lnTo>
                  <a:pt x="2629789" y="1327150"/>
                </a:lnTo>
                <a:lnTo>
                  <a:pt x="2597658" y="1280287"/>
                </a:lnTo>
                <a:lnTo>
                  <a:pt x="2565654" y="1232915"/>
                </a:lnTo>
                <a:lnTo>
                  <a:pt x="2533904" y="1184783"/>
                </a:lnTo>
                <a:lnTo>
                  <a:pt x="2502535" y="1136141"/>
                </a:lnTo>
                <a:lnTo>
                  <a:pt x="2471293" y="1086865"/>
                </a:lnTo>
                <a:lnTo>
                  <a:pt x="2440432" y="1036827"/>
                </a:lnTo>
                <a:lnTo>
                  <a:pt x="2409825" y="986282"/>
                </a:lnTo>
                <a:lnTo>
                  <a:pt x="2379472" y="934974"/>
                </a:lnTo>
                <a:lnTo>
                  <a:pt x="2349500" y="883158"/>
                </a:lnTo>
                <a:lnTo>
                  <a:pt x="2319909" y="830579"/>
                </a:lnTo>
                <a:lnTo>
                  <a:pt x="2290445" y="777494"/>
                </a:lnTo>
                <a:lnTo>
                  <a:pt x="2261489" y="723646"/>
                </a:lnTo>
                <a:lnTo>
                  <a:pt x="2232787" y="669163"/>
                </a:lnTo>
                <a:lnTo>
                  <a:pt x="2204466" y="614172"/>
                </a:lnTo>
                <a:lnTo>
                  <a:pt x="2176526" y="558419"/>
                </a:lnTo>
                <a:lnTo>
                  <a:pt x="2148967" y="502030"/>
                </a:lnTo>
                <a:lnTo>
                  <a:pt x="2121789" y="445135"/>
                </a:lnTo>
                <a:lnTo>
                  <a:pt x="2094992" y="387476"/>
                </a:lnTo>
                <a:lnTo>
                  <a:pt x="2068702" y="329183"/>
                </a:lnTo>
                <a:lnTo>
                  <a:pt x="2042668" y="270255"/>
                </a:lnTo>
                <a:lnTo>
                  <a:pt x="2017141" y="210693"/>
                </a:lnTo>
                <a:lnTo>
                  <a:pt x="1934972" y="0"/>
                </a:lnTo>
                <a:close/>
              </a:path>
            </a:pathLst>
          </a:custGeom>
          <a:solidFill>
            <a:srgbClr val="2B123B"/>
          </a:solidFill>
        </p:spPr>
        <p:txBody>
          <a:bodyPr wrap="square" lIns="0" tIns="0" rIns="0" bIns="0" rtlCol="0"/>
          <a:lstStyle/>
          <a:p>
            <a:endParaRPr/>
          </a:p>
        </p:txBody>
      </p:sp>
      <p:sp>
        <p:nvSpPr>
          <p:cNvPr id="17" name="bg object 17"/>
          <p:cNvSpPr/>
          <p:nvPr/>
        </p:nvSpPr>
        <p:spPr>
          <a:xfrm>
            <a:off x="5230367" y="2691383"/>
            <a:ext cx="484505" cy="396240"/>
          </a:xfrm>
          <a:custGeom>
            <a:avLst/>
            <a:gdLst/>
            <a:ahLst/>
            <a:cxnLst/>
            <a:rect l="l" t="t" r="r" b="b"/>
            <a:pathLst>
              <a:path w="484504" h="396239">
                <a:moveTo>
                  <a:pt x="363982" y="0"/>
                </a:moveTo>
                <a:lnTo>
                  <a:pt x="325755" y="6857"/>
                </a:lnTo>
                <a:lnTo>
                  <a:pt x="264287" y="54482"/>
                </a:lnTo>
                <a:lnTo>
                  <a:pt x="237998" y="90169"/>
                </a:lnTo>
                <a:lnTo>
                  <a:pt x="212725" y="130428"/>
                </a:lnTo>
                <a:lnTo>
                  <a:pt x="186690" y="172719"/>
                </a:lnTo>
                <a:lnTo>
                  <a:pt x="158623" y="214502"/>
                </a:lnTo>
                <a:lnTo>
                  <a:pt x="126746" y="253364"/>
                </a:lnTo>
                <a:lnTo>
                  <a:pt x="113411" y="294893"/>
                </a:lnTo>
                <a:lnTo>
                  <a:pt x="85344" y="330073"/>
                </a:lnTo>
                <a:lnTo>
                  <a:pt x="46355" y="356107"/>
                </a:lnTo>
                <a:lnTo>
                  <a:pt x="0" y="370204"/>
                </a:lnTo>
                <a:lnTo>
                  <a:pt x="15621" y="381126"/>
                </a:lnTo>
                <a:lnTo>
                  <a:pt x="37337" y="389381"/>
                </a:lnTo>
                <a:lnTo>
                  <a:pt x="64008" y="394462"/>
                </a:lnTo>
                <a:lnTo>
                  <a:pt x="94234" y="396239"/>
                </a:lnTo>
                <a:lnTo>
                  <a:pt x="144399" y="393445"/>
                </a:lnTo>
                <a:lnTo>
                  <a:pt x="195326" y="384937"/>
                </a:lnTo>
                <a:lnTo>
                  <a:pt x="243967" y="370331"/>
                </a:lnTo>
                <a:lnTo>
                  <a:pt x="287147" y="349250"/>
                </a:lnTo>
                <a:lnTo>
                  <a:pt x="321818" y="321563"/>
                </a:lnTo>
                <a:lnTo>
                  <a:pt x="275717" y="315340"/>
                </a:lnTo>
                <a:lnTo>
                  <a:pt x="240537" y="294258"/>
                </a:lnTo>
                <a:lnTo>
                  <a:pt x="217551" y="261619"/>
                </a:lnTo>
                <a:lnTo>
                  <a:pt x="208026" y="220852"/>
                </a:lnTo>
                <a:lnTo>
                  <a:pt x="233045" y="245871"/>
                </a:lnTo>
                <a:lnTo>
                  <a:pt x="259969" y="263143"/>
                </a:lnTo>
                <a:lnTo>
                  <a:pt x="289306" y="272923"/>
                </a:lnTo>
                <a:lnTo>
                  <a:pt x="321818" y="276098"/>
                </a:lnTo>
                <a:lnTo>
                  <a:pt x="365379" y="270128"/>
                </a:lnTo>
                <a:lnTo>
                  <a:pt x="404368" y="253364"/>
                </a:lnTo>
                <a:lnTo>
                  <a:pt x="437134" y="227329"/>
                </a:lnTo>
                <a:lnTo>
                  <a:pt x="462280" y="193801"/>
                </a:lnTo>
                <a:lnTo>
                  <a:pt x="478536" y="154304"/>
                </a:lnTo>
                <a:lnTo>
                  <a:pt x="484251" y="110489"/>
                </a:lnTo>
                <a:lnTo>
                  <a:pt x="476885" y="76835"/>
                </a:lnTo>
                <a:lnTo>
                  <a:pt x="459486" y="40639"/>
                </a:lnTo>
                <a:lnTo>
                  <a:pt x="424307" y="11811"/>
                </a:lnTo>
                <a:lnTo>
                  <a:pt x="363982" y="0"/>
                </a:lnTo>
                <a:close/>
              </a:path>
            </a:pathLst>
          </a:custGeom>
          <a:solidFill>
            <a:srgbClr val="00AEDF"/>
          </a:solidFill>
        </p:spPr>
        <p:txBody>
          <a:bodyPr wrap="square" lIns="0" tIns="0" rIns="0" bIns="0" rtlCol="0"/>
          <a:lstStyle/>
          <a:p>
            <a:endParaRPr/>
          </a:p>
        </p:txBody>
      </p:sp>
      <p:sp>
        <p:nvSpPr>
          <p:cNvPr id="18" name="bg object 18"/>
          <p:cNvSpPr/>
          <p:nvPr/>
        </p:nvSpPr>
        <p:spPr>
          <a:xfrm>
            <a:off x="4980432" y="2404872"/>
            <a:ext cx="713740" cy="621665"/>
          </a:xfrm>
          <a:custGeom>
            <a:avLst/>
            <a:gdLst/>
            <a:ahLst/>
            <a:cxnLst/>
            <a:rect l="l" t="t" r="r" b="b"/>
            <a:pathLst>
              <a:path w="713739" h="621664">
                <a:moveTo>
                  <a:pt x="394715" y="0"/>
                </a:moveTo>
                <a:lnTo>
                  <a:pt x="370331" y="24256"/>
                </a:lnTo>
                <a:lnTo>
                  <a:pt x="339597" y="47878"/>
                </a:lnTo>
                <a:lnTo>
                  <a:pt x="304291" y="71500"/>
                </a:lnTo>
                <a:lnTo>
                  <a:pt x="224916" y="120268"/>
                </a:lnTo>
                <a:lnTo>
                  <a:pt x="183768" y="146430"/>
                </a:lnTo>
                <a:lnTo>
                  <a:pt x="143509" y="174370"/>
                </a:lnTo>
                <a:lnTo>
                  <a:pt x="105537" y="204469"/>
                </a:lnTo>
                <a:lnTo>
                  <a:pt x="71246" y="237362"/>
                </a:lnTo>
                <a:lnTo>
                  <a:pt x="42163" y="273430"/>
                </a:lnTo>
                <a:lnTo>
                  <a:pt x="19684" y="313054"/>
                </a:lnTo>
                <a:lnTo>
                  <a:pt x="5206" y="356869"/>
                </a:lnTo>
                <a:lnTo>
                  <a:pt x="0" y="405256"/>
                </a:lnTo>
                <a:lnTo>
                  <a:pt x="6350" y="456691"/>
                </a:lnTo>
                <a:lnTo>
                  <a:pt x="24510" y="504570"/>
                </a:lnTo>
                <a:lnTo>
                  <a:pt x="53085" y="546862"/>
                </a:lnTo>
                <a:lnTo>
                  <a:pt x="90677" y="581405"/>
                </a:lnTo>
                <a:lnTo>
                  <a:pt x="135889" y="606425"/>
                </a:lnTo>
                <a:lnTo>
                  <a:pt x="205485" y="621411"/>
                </a:lnTo>
                <a:lnTo>
                  <a:pt x="240537" y="618743"/>
                </a:lnTo>
                <a:lnTo>
                  <a:pt x="304800" y="597535"/>
                </a:lnTo>
                <a:lnTo>
                  <a:pt x="355980" y="561339"/>
                </a:lnTo>
                <a:lnTo>
                  <a:pt x="410209" y="499490"/>
                </a:lnTo>
                <a:lnTo>
                  <a:pt x="438150" y="457707"/>
                </a:lnTo>
                <a:lnTo>
                  <a:pt x="464057" y="415543"/>
                </a:lnTo>
                <a:lnTo>
                  <a:pt x="489330" y="375285"/>
                </a:lnTo>
                <a:lnTo>
                  <a:pt x="515492" y="339725"/>
                </a:lnTo>
                <a:lnTo>
                  <a:pt x="544194" y="311276"/>
                </a:lnTo>
                <a:lnTo>
                  <a:pt x="576706" y="292226"/>
                </a:lnTo>
                <a:lnTo>
                  <a:pt x="614679" y="285368"/>
                </a:lnTo>
                <a:lnTo>
                  <a:pt x="713613" y="285368"/>
                </a:lnTo>
                <a:lnTo>
                  <a:pt x="697991" y="248412"/>
                </a:lnTo>
                <a:lnTo>
                  <a:pt x="673353" y="206248"/>
                </a:lnTo>
                <a:lnTo>
                  <a:pt x="643127" y="166624"/>
                </a:lnTo>
                <a:lnTo>
                  <a:pt x="608202" y="129666"/>
                </a:lnTo>
                <a:lnTo>
                  <a:pt x="572262" y="100075"/>
                </a:lnTo>
                <a:lnTo>
                  <a:pt x="534162" y="73405"/>
                </a:lnTo>
                <a:lnTo>
                  <a:pt x="494410" y="49656"/>
                </a:lnTo>
                <a:lnTo>
                  <a:pt x="453135" y="28448"/>
                </a:lnTo>
                <a:lnTo>
                  <a:pt x="410844" y="9778"/>
                </a:lnTo>
                <a:lnTo>
                  <a:pt x="397890" y="3301"/>
                </a:lnTo>
                <a:lnTo>
                  <a:pt x="394715" y="0"/>
                </a:lnTo>
                <a:close/>
              </a:path>
            </a:pathLst>
          </a:custGeom>
          <a:solidFill>
            <a:srgbClr val="0075AF"/>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5595111" y="2690241"/>
            <a:ext cx="119761" cy="110236"/>
          </a:xfrm>
          <a:prstGeom prst="rect">
            <a:avLst/>
          </a:prstGeom>
        </p:spPr>
      </p:pic>
      <p:pic>
        <p:nvPicPr>
          <p:cNvPr id="20" name="bg object 20"/>
          <p:cNvPicPr/>
          <p:nvPr/>
        </p:nvPicPr>
        <p:blipFill>
          <a:blip r:embed="rId3" cstate="print"/>
          <a:stretch>
            <a:fillRect/>
          </a:stretch>
        </p:blipFill>
        <p:spPr>
          <a:xfrm>
            <a:off x="810768" y="4968240"/>
            <a:ext cx="332231" cy="332232"/>
          </a:xfrm>
          <a:prstGeom prst="rect">
            <a:avLst/>
          </a:prstGeom>
        </p:spPr>
      </p:pic>
      <p:pic>
        <p:nvPicPr>
          <p:cNvPr id="21" name="bg object 21"/>
          <p:cNvPicPr/>
          <p:nvPr/>
        </p:nvPicPr>
        <p:blipFill>
          <a:blip r:embed="rId4" cstate="print"/>
          <a:stretch>
            <a:fillRect/>
          </a:stretch>
        </p:blipFill>
        <p:spPr>
          <a:xfrm>
            <a:off x="1191767" y="4968240"/>
            <a:ext cx="335280" cy="332232"/>
          </a:xfrm>
          <a:prstGeom prst="rect">
            <a:avLst/>
          </a:prstGeom>
        </p:spPr>
      </p:pic>
      <p:pic>
        <p:nvPicPr>
          <p:cNvPr id="22" name="bg object 22"/>
          <p:cNvPicPr/>
          <p:nvPr/>
        </p:nvPicPr>
        <p:blipFill>
          <a:blip r:embed="rId5" cstate="print"/>
          <a:stretch>
            <a:fillRect/>
          </a:stretch>
        </p:blipFill>
        <p:spPr>
          <a:xfrm>
            <a:off x="1575816" y="4968240"/>
            <a:ext cx="332232" cy="332232"/>
          </a:xfrm>
          <a:prstGeom prst="rect">
            <a:avLst/>
          </a:prstGeom>
        </p:spPr>
      </p:pic>
      <p:pic>
        <p:nvPicPr>
          <p:cNvPr id="23" name="bg object 23"/>
          <p:cNvPicPr/>
          <p:nvPr/>
        </p:nvPicPr>
        <p:blipFill>
          <a:blip r:embed="rId6" cstate="print"/>
          <a:stretch>
            <a:fillRect/>
          </a:stretch>
        </p:blipFill>
        <p:spPr>
          <a:xfrm>
            <a:off x="1959864" y="4968240"/>
            <a:ext cx="335280" cy="332232"/>
          </a:xfrm>
          <a:prstGeom prst="rect">
            <a:avLst/>
          </a:prstGeom>
        </p:spPr>
      </p:pic>
      <p:pic>
        <p:nvPicPr>
          <p:cNvPr id="24" name="bg object 24"/>
          <p:cNvPicPr/>
          <p:nvPr/>
        </p:nvPicPr>
        <p:blipFill>
          <a:blip r:embed="rId7" cstate="print"/>
          <a:stretch>
            <a:fillRect/>
          </a:stretch>
        </p:blipFill>
        <p:spPr>
          <a:xfrm>
            <a:off x="426719" y="4968240"/>
            <a:ext cx="332232" cy="332232"/>
          </a:xfrm>
          <a:prstGeom prst="rect">
            <a:avLst/>
          </a:prstGeom>
        </p:spPr>
      </p:pic>
      <p:sp>
        <p:nvSpPr>
          <p:cNvPr id="2" name="Holder 2"/>
          <p:cNvSpPr>
            <a:spLocks noGrp="1"/>
          </p:cNvSpPr>
          <p:nvPr>
            <p:ph type="title"/>
          </p:nvPr>
        </p:nvSpPr>
        <p:spPr/>
        <p:txBody>
          <a:bodyPr lIns="0" tIns="0" rIns="0" bIns="0"/>
          <a:lstStyle>
            <a:lvl1pPr>
              <a:defRPr sz="2400" b="0" i="0">
                <a:solidFill>
                  <a:srgbClr val="1279B0"/>
                </a:solidFill>
                <a:latin typeface="Microsoft Sans Serif"/>
                <a:cs typeface="Microsoft Sans Serif"/>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rgbClr val="A6A6A6"/>
                </a:solidFill>
                <a:latin typeface="Verdana"/>
                <a:cs typeface="Verdana"/>
              </a:defRPr>
            </a:lvl1pPr>
          </a:lstStyle>
          <a:p>
            <a:pPr marL="12700">
              <a:lnSpc>
                <a:spcPct val="100000"/>
              </a:lnSpc>
              <a:spcBef>
                <a:spcPts val="100"/>
              </a:spcBef>
            </a:pPr>
            <a:r>
              <a:rPr dirty="0"/>
              <a:t>2ème</a:t>
            </a:r>
            <a:r>
              <a:rPr spc="30" dirty="0"/>
              <a:t> </a:t>
            </a:r>
            <a:r>
              <a:rPr spc="-10" dirty="0"/>
              <a:t>édition</a:t>
            </a:r>
            <a:r>
              <a:rPr spc="-50" dirty="0"/>
              <a:t> </a:t>
            </a:r>
            <a:r>
              <a:rPr dirty="0"/>
              <a:t>de</a:t>
            </a:r>
            <a:r>
              <a:rPr spc="30" dirty="0"/>
              <a:t> </a:t>
            </a:r>
            <a:r>
              <a:rPr dirty="0"/>
              <a:t>la </a:t>
            </a:r>
            <a:r>
              <a:rPr spc="-10" dirty="0"/>
              <a:t>compétition</a:t>
            </a:r>
            <a:r>
              <a:rPr spc="-80" dirty="0"/>
              <a:t> </a:t>
            </a:r>
            <a:r>
              <a:rPr spc="-10" dirty="0"/>
              <a:t>inter-</a:t>
            </a:r>
            <a:r>
              <a:rPr dirty="0"/>
              <a:t>écoles</a:t>
            </a:r>
            <a:r>
              <a:rPr spc="-40" dirty="0"/>
              <a:t> </a:t>
            </a:r>
            <a:r>
              <a:rPr spc="-10" dirty="0"/>
              <a:t>-mobility:</a:t>
            </a:r>
            <a:r>
              <a:rPr spc="-45" dirty="0"/>
              <a:t> </a:t>
            </a:r>
            <a:r>
              <a:rPr dirty="0"/>
              <a:t>Smart</a:t>
            </a:r>
            <a:r>
              <a:rPr spc="50" dirty="0"/>
              <a:t> </a:t>
            </a:r>
            <a:r>
              <a:rPr dirty="0"/>
              <a:t>Drive|</a:t>
            </a:r>
            <a:r>
              <a:rPr spc="-20" dirty="0"/>
              <a:t> </a:t>
            </a:r>
            <a:r>
              <a:rPr spc="-10" dirty="0"/>
              <a:t>Capgemini Engineering</a:t>
            </a:r>
            <a:r>
              <a:rPr spc="-45" dirty="0"/>
              <a:t> </a:t>
            </a:r>
            <a:r>
              <a:rPr dirty="0"/>
              <a:t>|</a:t>
            </a:r>
            <a:r>
              <a:rPr spc="15" dirty="0"/>
              <a:t> </a:t>
            </a:r>
            <a:r>
              <a:rPr spc="-10" dirty="0"/>
              <a:t>01/02/2023</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5/15/2024</a:t>
            </a:fld>
            <a:endParaRPr lang="en-US"/>
          </a:p>
        </p:txBody>
      </p:sp>
      <p:sp>
        <p:nvSpPr>
          <p:cNvPr id="7" name="Holder 7"/>
          <p:cNvSpPr>
            <a:spLocks noGrp="1"/>
          </p:cNvSpPr>
          <p:nvPr>
            <p:ph type="sldNum" sz="quarter" idx="7"/>
          </p:nvPr>
        </p:nvSpPr>
        <p:spPr/>
        <p:txBody>
          <a:bodyPr lIns="0" tIns="0" rIns="0" bIns="0"/>
          <a:lstStyle>
            <a:lvl1pPr>
              <a:defRPr sz="700" b="0" i="0">
                <a:solidFill>
                  <a:srgbClr val="A6A6A6"/>
                </a:solidFill>
                <a:latin typeface="Verdana"/>
                <a:cs typeface="Verdana"/>
              </a:defRPr>
            </a:lvl1p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2023.</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‹N°›</a:t>
            </a:fld>
            <a:endParaRPr sz="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1279B0"/>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defRPr sz="700" b="0" i="0">
                <a:solidFill>
                  <a:srgbClr val="A6A6A6"/>
                </a:solidFill>
                <a:latin typeface="Verdana"/>
                <a:cs typeface="Verdana"/>
              </a:defRPr>
            </a:lvl1pPr>
          </a:lstStyle>
          <a:p>
            <a:pPr marL="12700">
              <a:lnSpc>
                <a:spcPct val="100000"/>
              </a:lnSpc>
              <a:spcBef>
                <a:spcPts val="100"/>
              </a:spcBef>
            </a:pPr>
            <a:r>
              <a:rPr dirty="0"/>
              <a:t>2ème</a:t>
            </a:r>
            <a:r>
              <a:rPr spc="30" dirty="0"/>
              <a:t> </a:t>
            </a:r>
            <a:r>
              <a:rPr spc="-10" dirty="0"/>
              <a:t>édition</a:t>
            </a:r>
            <a:r>
              <a:rPr spc="-50" dirty="0"/>
              <a:t> </a:t>
            </a:r>
            <a:r>
              <a:rPr dirty="0"/>
              <a:t>de</a:t>
            </a:r>
            <a:r>
              <a:rPr spc="30" dirty="0"/>
              <a:t> </a:t>
            </a:r>
            <a:r>
              <a:rPr dirty="0"/>
              <a:t>la </a:t>
            </a:r>
            <a:r>
              <a:rPr spc="-10" dirty="0"/>
              <a:t>compétition</a:t>
            </a:r>
            <a:r>
              <a:rPr spc="-80" dirty="0"/>
              <a:t> </a:t>
            </a:r>
            <a:r>
              <a:rPr spc="-10" dirty="0"/>
              <a:t>inter-</a:t>
            </a:r>
            <a:r>
              <a:rPr dirty="0"/>
              <a:t>écoles</a:t>
            </a:r>
            <a:r>
              <a:rPr spc="-40" dirty="0"/>
              <a:t> </a:t>
            </a:r>
            <a:r>
              <a:rPr spc="-10" dirty="0"/>
              <a:t>-mobility:</a:t>
            </a:r>
            <a:r>
              <a:rPr spc="-45" dirty="0"/>
              <a:t> </a:t>
            </a:r>
            <a:r>
              <a:rPr dirty="0"/>
              <a:t>Smart</a:t>
            </a:r>
            <a:r>
              <a:rPr spc="50" dirty="0"/>
              <a:t> </a:t>
            </a:r>
            <a:r>
              <a:rPr dirty="0"/>
              <a:t>Drive|</a:t>
            </a:r>
            <a:r>
              <a:rPr spc="-20" dirty="0"/>
              <a:t> </a:t>
            </a:r>
            <a:r>
              <a:rPr spc="-10" dirty="0"/>
              <a:t>Capgemini Engineering</a:t>
            </a:r>
            <a:r>
              <a:rPr spc="-45" dirty="0"/>
              <a:t> </a:t>
            </a:r>
            <a:r>
              <a:rPr dirty="0"/>
              <a:t>|</a:t>
            </a:r>
            <a:r>
              <a:rPr spc="15" dirty="0"/>
              <a:t> </a:t>
            </a:r>
            <a:r>
              <a:rPr spc="-10" dirty="0"/>
              <a:t>01/02/2023</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5/15/2024</a:t>
            </a:fld>
            <a:endParaRPr lang="en-US"/>
          </a:p>
        </p:txBody>
      </p:sp>
      <p:sp>
        <p:nvSpPr>
          <p:cNvPr id="5" name="Holder 5"/>
          <p:cNvSpPr>
            <a:spLocks noGrp="1"/>
          </p:cNvSpPr>
          <p:nvPr>
            <p:ph type="sldNum" sz="quarter" idx="7"/>
          </p:nvPr>
        </p:nvSpPr>
        <p:spPr/>
        <p:txBody>
          <a:bodyPr lIns="0" tIns="0" rIns="0" bIns="0"/>
          <a:lstStyle>
            <a:lvl1pPr>
              <a:defRPr sz="700" b="0" i="0">
                <a:solidFill>
                  <a:srgbClr val="A6A6A6"/>
                </a:solidFill>
                <a:latin typeface="Verdana"/>
                <a:cs typeface="Verdana"/>
              </a:defRPr>
            </a:lvl1p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2023.</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‹N°›</a:t>
            </a:fld>
            <a:endParaRPr sz="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646408" y="335280"/>
            <a:ext cx="274320" cy="225425"/>
          </a:xfrm>
          <a:custGeom>
            <a:avLst/>
            <a:gdLst/>
            <a:ahLst/>
            <a:cxnLst/>
            <a:rect l="l" t="t" r="r" b="b"/>
            <a:pathLst>
              <a:path w="274320" h="225425">
                <a:moveTo>
                  <a:pt x="205486" y="0"/>
                </a:moveTo>
                <a:lnTo>
                  <a:pt x="172974" y="9651"/>
                </a:lnTo>
                <a:lnTo>
                  <a:pt x="146558" y="34544"/>
                </a:lnTo>
                <a:lnTo>
                  <a:pt x="122936" y="69215"/>
                </a:lnTo>
                <a:lnTo>
                  <a:pt x="99060" y="107823"/>
                </a:lnTo>
                <a:lnTo>
                  <a:pt x="71374" y="144780"/>
                </a:lnTo>
                <a:lnTo>
                  <a:pt x="64389" y="167894"/>
                </a:lnTo>
                <a:lnTo>
                  <a:pt x="48768" y="187579"/>
                </a:lnTo>
                <a:lnTo>
                  <a:pt x="26670" y="202437"/>
                </a:lnTo>
                <a:lnTo>
                  <a:pt x="0" y="210693"/>
                </a:lnTo>
                <a:lnTo>
                  <a:pt x="8636" y="216662"/>
                </a:lnTo>
                <a:lnTo>
                  <a:pt x="20955" y="221361"/>
                </a:lnTo>
                <a:lnTo>
                  <a:pt x="36195" y="224282"/>
                </a:lnTo>
                <a:lnTo>
                  <a:pt x="53848" y="225298"/>
                </a:lnTo>
                <a:lnTo>
                  <a:pt x="89153" y="222758"/>
                </a:lnTo>
                <a:lnTo>
                  <a:pt x="124587" y="215137"/>
                </a:lnTo>
                <a:lnTo>
                  <a:pt x="156845" y="201803"/>
                </a:lnTo>
                <a:lnTo>
                  <a:pt x="182118" y="182880"/>
                </a:lnTo>
                <a:lnTo>
                  <a:pt x="156337" y="179324"/>
                </a:lnTo>
                <a:lnTo>
                  <a:pt x="136398" y="167512"/>
                </a:lnTo>
                <a:lnTo>
                  <a:pt x="123317" y="149098"/>
                </a:lnTo>
                <a:lnTo>
                  <a:pt x="118110" y="125730"/>
                </a:lnTo>
                <a:lnTo>
                  <a:pt x="131952" y="139827"/>
                </a:lnTo>
                <a:lnTo>
                  <a:pt x="147320" y="149352"/>
                </a:lnTo>
                <a:lnTo>
                  <a:pt x="164084" y="154812"/>
                </a:lnTo>
                <a:lnTo>
                  <a:pt x="182118" y="156464"/>
                </a:lnTo>
                <a:lnTo>
                  <a:pt x="218059" y="149098"/>
                </a:lnTo>
                <a:lnTo>
                  <a:pt x="247142" y="128905"/>
                </a:lnTo>
                <a:lnTo>
                  <a:pt x="266826" y="99187"/>
                </a:lnTo>
                <a:lnTo>
                  <a:pt x="273939" y="62865"/>
                </a:lnTo>
                <a:lnTo>
                  <a:pt x="270256" y="43815"/>
                </a:lnTo>
                <a:lnTo>
                  <a:pt x="260476" y="23241"/>
                </a:lnTo>
                <a:lnTo>
                  <a:pt x="240284" y="6730"/>
                </a:lnTo>
                <a:lnTo>
                  <a:pt x="205486" y="0"/>
                </a:lnTo>
                <a:close/>
              </a:path>
            </a:pathLst>
          </a:custGeom>
          <a:solidFill>
            <a:srgbClr val="12ABDB"/>
          </a:solidFill>
        </p:spPr>
        <p:txBody>
          <a:bodyPr wrap="square" lIns="0" tIns="0" rIns="0" bIns="0" rtlCol="0"/>
          <a:lstStyle/>
          <a:p>
            <a:endParaRPr/>
          </a:p>
        </p:txBody>
      </p:sp>
      <p:sp>
        <p:nvSpPr>
          <p:cNvPr id="17" name="bg object 17"/>
          <p:cNvSpPr/>
          <p:nvPr/>
        </p:nvSpPr>
        <p:spPr>
          <a:xfrm>
            <a:off x="11503152" y="173735"/>
            <a:ext cx="417830" cy="353695"/>
          </a:xfrm>
          <a:custGeom>
            <a:avLst/>
            <a:gdLst/>
            <a:ahLst/>
            <a:cxnLst/>
            <a:rect l="l" t="t" r="r" b="b"/>
            <a:pathLst>
              <a:path w="417829" h="353695">
                <a:moveTo>
                  <a:pt x="417576" y="222504"/>
                </a:moveTo>
                <a:lnTo>
                  <a:pt x="412369" y="180340"/>
                </a:lnTo>
                <a:lnTo>
                  <a:pt x="397637" y="141490"/>
                </a:lnTo>
                <a:lnTo>
                  <a:pt x="375031" y="106172"/>
                </a:lnTo>
                <a:lnTo>
                  <a:pt x="346075" y="74676"/>
                </a:lnTo>
                <a:lnTo>
                  <a:pt x="293116" y="34544"/>
                </a:lnTo>
                <a:lnTo>
                  <a:pt x="227711" y="1524"/>
                </a:lnTo>
                <a:lnTo>
                  <a:pt x="223393" y="0"/>
                </a:lnTo>
                <a:lnTo>
                  <a:pt x="199517" y="21971"/>
                </a:lnTo>
                <a:lnTo>
                  <a:pt x="167513" y="43815"/>
                </a:lnTo>
                <a:lnTo>
                  <a:pt x="130937" y="66421"/>
                </a:lnTo>
                <a:lnTo>
                  <a:pt x="93091" y="90944"/>
                </a:lnTo>
                <a:lnTo>
                  <a:pt x="57531" y="118618"/>
                </a:lnTo>
                <a:lnTo>
                  <a:pt x="27940" y="150495"/>
                </a:lnTo>
                <a:lnTo>
                  <a:pt x="7620" y="187706"/>
                </a:lnTo>
                <a:lnTo>
                  <a:pt x="0" y="231394"/>
                </a:lnTo>
                <a:lnTo>
                  <a:pt x="5461" y="267716"/>
                </a:lnTo>
                <a:lnTo>
                  <a:pt x="45593" y="327279"/>
                </a:lnTo>
                <a:lnTo>
                  <a:pt x="97155" y="351409"/>
                </a:lnTo>
                <a:lnTo>
                  <a:pt x="116840" y="353441"/>
                </a:lnTo>
                <a:lnTo>
                  <a:pt x="136525" y="352044"/>
                </a:lnTo>
                <a:lnTo>
                  <a:pt x="172974" y="340233"/>
                </a:lnTo>
                <a:lnTo>
                  <a:pt x="214630" y="307594"/>
                </a:lnTo>
                <a:lnTo>
                  <a:pt x="242316" y="270510"/>
                </a:lnTo>
                <a:lnTo>
                  <a:pt x="266319" y="231902"/>
                </a:lnTo>
                <a:lnTo>
                  <a:pt x="289941" y="197104"/>
                </a:lnTo>
                <a:lnTo>
                  <a:pt x="316357" y="172212"/>
                </a:lnTo>
                <a:lnTo>
                  <a:pt x="348996" y="162560"/>
                </a:lnTo>
                <a:lnTo>
                  <a:pt x="383921" y="169291"/>
                </a:lnTo>
                <a:lnTo>
                  <a:pt x="404114" y="185801"/>
                </a:lnTo>
                <a:lnTo>
                  <a:pt x="413893" y="206375"/>
                </a:lnTo>
                <a:lnTo>
                  <a:pt x="417576" y="225552"/>
                </a:lnTo>
                <a:lnTo>
                  <a:pt x="417576" y="222504"/>
                </a:lnTo>
                <a:close/>
              </a:path>
            </a:pathLst>
          </a:custGeom>
          <a:solidFill>
            <a:srgbClr val="006EAC"/>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426719" y="0"/>
            <a:ext cx="9924288" cy="6857998"/>
          </a:xfrm>
          <a:prstGeom prst="rect">
            <a:avLst/>
          </a:prstGeom>
        </p:spPr>
      </p:pic>
      <p:sp>
        <p:nvSpPr>
          <p:cNvPr id="2" name="Holder 2"/>
          <p:cNvSpPr>
            <a:spLocks noGrp="1"/>
          </p:cNvSpPr>
          <p:nvPr>
            <p:ph type="ftr" sz="quarter" idx="5"/>
          </p:nvPr>
        </p:nvSpPr>
        <p:spPr/>
        <p:txBody>
          <a:bodyPr lIns="0" tIns="0" rIns="0" bIns="0"/>
          <a:lstStyle>
            <a:lvl1pPr>
              <a:defRPr sz="700" b="0" i="0">
                <a:solidFill>
                  <a:srgbClr val="A6A6A6"/>
                </a:solidFill>
                <a:latin typeface="Verdana"/>
                <a:cs typeface="Verdana"/>
              </a:defRPr>
            </a:lvl1pPr>
          </a:lstStyle>
          <a:p>
            <a:pPr marL="12700">
              <a:lnSpc>
                <a:spcPct val="100000"/>
              </a:lnSpc>
              <a:spcBef>
                <a:spcPts val="100"/>
              </a:spcBef>
            </a:pPr>
            <a:r>
              <a:rPr dirty="0"/>
              <a:t>2ème</a:t>
            </a:r>
            <a:r>
              <a:rPr spc="30" dirty="0"/>
              <a:t> </a:t>
            </a:r>
            <a:r>
              <a:rPr spc="-10" dirty="0"/>
              <a:t>édition</a:t>
            </a:r>
            <a:r>
              <a:rPr spc="-50" dirty="0"/>
              <a:t> </a:t>
            </a:r>
            <a:r>
              <a:rPr dirty="0"/>
              <a:t>de</a:t>
            </a:r>
            <a:r>
              <a:rPr spc="30" dirty="0"/>
              <a:t> </a:t>
            </a:r>
            <a:r>
              <a:rPr dirty="0"/>
              <a:t>la </a:t>
            </a:r>
            <a:r>
              <a:rPr spc="-10" dirty="0"/>
              <a:t>compétition</a:t>
            </a:r>
            <a:r>
              <a:rPr spc="-80" dirty="0"/>
              <a:t> </a:t>
            </a:r>
            <a:r>
              <a:rPr spc="-10" dirty="0"/>
              <a:t>inter-</a:t>
            </a:r>
            <a:r>
              <a:rPr dirty="0"/>
              <a:t>écoles</a:t>
            </a:r>
            <a:r>
              <a:rPr spc="-40" dirty="0"/>
              <a:t> </a:t>
            </a:r>
            <a:r>
              <a:rPr spc="-10" dirty="0"/>
              <a:t>-mobility:</a:t>
            </a:r>
            <a:r>
              <a:rPr spc="-45" dirty="0"/>
              <a:t> </a:t>
            </a:r>
            <a:r>
              <a:rPr dirty="0"/>
              <a:t>Smart</a:t>
            </a:r>
            <a:r>
              <a:rPr spc="50" dirty="0"/>
              <a:t> </a:t>
            </a:r>
            <a:r>
              <a:rPr dirty="0"/>
              <a:t>Drive|</a:t>
            </a:r>
            <a:r>
              <a:rPr spc="-20" dirty="0"/>
              <a:t> </a:t>
            </a:r>
            <a:r>
              <a:rPr spc="-10" dirty="0"/>
              <a:t>Capgemini Engineering</a:t>
            </a:r>
            <a:r>
              <a:rPr spc="-45" dirty="0"/>
              <a:t> </a:t>
            </a:r>
            <a:r>
              <a:rPr dirty="0"/>
              <a:t>|</a:t>
            </a:r>
            <a:r>
              <a:rPr spc="15" dirty="0"/>
              <a:t> </a:t>
            </a:r>
            <a:r>
              <a:rPr spc="-10" dirty="0"/>
              <a:t>01/02/2023</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5/15/2024</a:t>
            </a:fld>
            <a:endParaRPr lang="en-US"/>
          </a:p>
        </p:txBody>
      </p:sp>
      <p:sp>
        <p:nvSpPr>
          <p:cNvPr id="4" name="Holder 4"/>
          <p:cNvSpPr>
            <a:spLocks noGrp="1"/>
          </p:cNvSpPr>
          <p:nvPr>
            <p:ph type="sldNum" sz="quarter" idx="7"/>
          </p:nvPr>
        </p:nvSpPr>
        <p:spPr/>
        <p:txBody>
          <a:bodyPr lIns="0" tIns="0" rIns="0" bIns="0"/>
          <a:lstStyle>
            <a:lvl1pPr>
              <a:defRPr sz="700" b="0" i="0">
                <a:solidFill>
                  <a:srgbClr val="A6A6A6"/>
                </a:solidFill>
                <a:latin typeface="Verdana"/>
                <a:cs typeface="Verdana"/>
              </a:defRPr>
            </a:lvl1p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2023.</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‹N°›</a:t>
            </a:fld>
            <a:endParaRPr sz="8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646408" y="335280"/>
            <a:ext cx="274320" cy="225425"/>
          </a:xfrm>
          <a:custGeom>
            <a:avLst/>
            <a:gdLst/>
            <a:ahLst/>
            <a:cxnLst/>
            <a:rect l="l" t="t" r="r" b="b"/>
            <a:pathLst>
              <a:path w="274320" h="225425">
                <a:moveTo>
                  <a:pt x="205486" y="0"/>
                </a:moveTo>
                <a:lnTo>
                  <a:pt x="172974" y="9651"/>
                </a:lnTo>
                <a:lnTo>
                  <a:pt x="146558" y="34544"/>
                </a:lnTo>
                <a:lnTo>
                  <a:pt x="122936" y="69215"/>
                </a:lnTo>
                <a:lnTo>
                  <a:pt x="99060" y="107823"/>
                </a:lnTo>
                <a:lnTo>
                  <a:pt x="71374" y="144780"/>
                </a:lnTo>
                <a:lnTo>
                  <a:pt x="64389" y="167894"/>
                </a:lnTo>
                <a:lnTo>
                  <a:pt x="48768" y="187579"/>
                </a:lnTo>
                <a:lnTo>
                  <a:pt x="26670" y="202437"/>
                </a:lnTo>
                <a:lnTo>
                  <a:pt x="0" y="210693"/>
                </a:lnTo>
                <a:lnTo>
                  <a:pt x="8636" y="216662"/>
                </a:lnTo>
                <a:lnTo>
                  <a:pt x="20955" y="221361"/>
                </a:lnTo>
                <a:lnTo>
                  <a:pt x="36195" y="224282"/>
                </a:lnTo>
                <a:lnTo>
                  <a:pt x="53848" y="225298"/>
                </a:lnTo>
                <a:lnTo>
                  <a:pt x="89153" y="222758"/>
                </a:lnTo>
                <a:lnTo>
                  <a:pt x="124587" y="215137"/>
                </a:lnTo>
                <a:lnTo>
                  <a:pt x="156845" y="201803"/>
                </a:lnTo>
                <a:lnTo>
                  <a:pt x="182118" y="182880"/>
                </a:lnTo>
                <a:lnTo>
                  <a:pt x="156337" y="179324"/>
                </a:lnTo>
                <a:lnTo>
                  <a:pt x="136398" y="167512"/>
                </a:lnTo>
                <a:lnTo>
                  <a:pt x="123317" y="149098"/>
                </a:lnTo>
                <a:lnTo>
                  <a:pt x="118110" y="125730"/>
                </a:lnTo>
                <a:lnTo>
                  <a:pt x="131952" y="139827"/>
                </a:lnTo>
                <a:lnTo>
                  <a:pt x="147320" y="149352"/>
                </a:lnTo>
                <a:lnTo>
                  <a:pt x="164084" y="154812"/>
                </a:lnTo>
                <a:lnTo>
                  <a:pt x="182118" y="156464"/>
                </a:lnTo>
                <a:lnTo>
                  <a:pt x="218059" y="149098"/>
                </a:lnTo>
                <a:lnTo>
                  <a:pt x="247142" y="128905"/>
                </a:lnTo>
                <a:lnTo>
                  <a:pt x="266826" y="99187"/>
                </a:lnTo>
                <a:lnTo>
                  <a:pt x="273939" y="62865"/>
                </a:lnTo>
                <a:lnTo>
                  <a:pt x="270256" y="43815"/>
                </a:lnTo>
                <a:lnTo>
                  <a:pt x="260476" y="23241"/>
                </a:lnTo>
                <a:lnTo>
                  <a:pt x="240284" y="6730"/>
                </a:lnTo>
                <a:lnTo>
                  <a:pt x="205486" y="0"/>
                </a:lnTo>
                <a:close/>
              </a:path>
            </a:pathLst>
          </a:custGeom>
          <a:solidFill>
            <a:srgbClr val="12ABDB"/>
          </a:solidFill>
        </p:spPr>
        <p:txBody>
          <a:bodyPr wrap="square" lIns="0" tIns="0" rIns="0" bIns="0" rtlCol="0"/>
          <a:lstStyle/>
          <a:p>
            <a:endParaRPr/>
          </a:p>
        </p:txBody>
      </p:sp>
      <p:sp>
        <p:nvSpPr>
          <p:cNvPr id="17" name="bg object 17"/>
          <p:cNvSpPr/>
          <p:nvPr/>
        </p:nvSpPr>
        <p:spPr>
          <a:xfrm>
            <a:off x="11503152" y="173735"/>
            <a:ext cx="417830" cy="353695"/>
          </a:xfrm>
          <a:custGeom>
            <a:avLst/>
            <a:gdLst/>
            <a:ahLst/>
            <a:cxnLst/>
            <a:rect l="l" t="t" r="r" b="b"/>
            <a:pathLst>
              <a:path w="417829" h="353695">
                <a:moveTo>
                  <a:pt x="417576" y="222504"/>
                </a:moveTo>
                <a:lnTo>
                  <a:pt x="412369" y="180340"/>
                </a:lnTo>
                <a:lnTo>
                  <a:pt x="397637" y="141490"/>
                </a:lnTo>
                <a:lnTo>
                  <a:pt x="375031" y="106172"/>
                </a:lnTo>
                <a:lnTo>
                  <a:pt x="346075" y="74676"/>
                </a:lnTo>
                <a:lnTo>
                  <a:pt x="293116" y="34544"/>
                </a:lnTo>
                <a:lnTo>
                  <a:pt x="227711" y="1524"/>
                </a:lnTo>
                <a:lnTo>
                  <a:pt x="223393" y="0"/>
                </a:lnTo>
                <a:lnTo>
                  <a:pt x="199517" y="21971"/>
                </a:lnTo>
                <a:lnTo>
                  <a:pt x="167513" y="43815"/>
                </a:lnTo>
                <a:lnTo>
                  <a:pt x="130937" y="66421"/>
                </a:lnTo>
                <a:lnTo>
                  <a:pt x="93091" y="90944"/>
                </a:lnTo>
                <a:lnTo>
                  <a:pt x="57531" y="118618"/>
                </a:lnTo>
                <a:lnTo>
                  <a:pt x="27940" y="150495"/>
                </a:lnTo>
                <a:lnTo>
                  <a:pt x="7620" y="187706"/>
                </a:lnTo>
                <a:lnTo>
                  <a:pt x="0" y="231394"/>
                </a:lnTo>
                <a:lnTo>
                  <a:pt x="5461" y="267716"/>
                </a:lnTo>
                <a:lnTo>
                  <a:pt x="45593" y="327279"/>
                </a:lnTo>
                <a:lnTo>
                  <a:pt x="97155" y="351409"/>
                </a:lnTo>
                <a:lnTo>
                  <a:pt x="116840" y="353441"/>
                </a:lnTo>
                <a:lnTo>
                  <a:pt x="136525" y="352044"/>
                </a:lnTo>
                <a:lnTo>
                  <a:pt x="172974" y="340233"/>
                </a:lnTo>
                <a:lnTo>
                  <a:pt x="214630" y="307594"/>
                </a:lnTo>
                <a:lnTo>
                  <a:pt x="242316" y="270510"/>
                </a:lnTo>
                <a:lnTo>
                  <a:pt x="266319" y="231902"/>
                </a:lnTo>
                <a:lnTo>
                  <a:pt x="289941" y="197104"/>
                </a:lnTo>
                <a:lnTo>
                  <a:pt x="316357" y="172212"/>
                </a:lnTo>
                <a:lnTo>
                  <a:pt x="348996" y="162560"/>
                </a:lnTo>
                <a:lnTo>
                  <a:pt x="383921" y="169291"/>
                </a:lnTo>
                <a:lnTo>
                  <a:pt x="404114" y="185801"/>
                </a:lnTo>
                <a:lnTo>
                  <a:pt x="413893" y="206375"/>
                </a:lnTo>
                <a:lnTo>
                  <a:pt x="417576" y="225552"/>
                </a:lnTo>
                <a:lnTo>
                  <a:pt x="417576" y="222504"/>
                </a:lnTo>
                <a:close/>
              </a:path>
            </a:pathLst>
          </a:custGeom>
          <a:solidFill>
            <a:srgbClr val="006EAC"/>
          </a:solidFill>
        </p:spPr>
        <p:txBody>
          <a:bodyPr wrap="square" lIns="0" tIns="0" rIns="0" bIns="0" rtlCol="0"/>
          <a:lstStyle/>
          <a:p>
            <a:endParaRPr/>
          </a:p>
        </p:txBody>
      </p:sp>
      <p:sp>
        <p:nvSpPr>
          <p:cNvPr id="2" name="Holder 2"/>
          <p:cNvSpPr>
            <a:spLocks noGrp="1"/>
          </p:cNvSpPr>
          <p:nvPr>
            <p:ph type="title"/>
          </p:nvPr>
        </p:nvSpPr>
        <p:spPr>
          <a:xfrm>
            <a:off x="884021" y="226567"/>
            <a:ext cx="6913880" cy="391159"/>
          </a:xfrm>
          <a:prstGeom prst="rect">
            <a:avLst/>
          </a:prstGeom>
        </p:spPr>
        <p:txBody>
          <a:bodyPr wrap="square" lIns="0" tIns="0" rIns="0" bIns="0">
            <a:spAutoFit/>
          </a:bodyPr>
          <a:lstStyle>
            <a:lvl1pPr>
              <a:defRPr sz="2400" b="0" i="0">
                <a:solidFill>
                  <a:srgbClr val="1279B0"/>
                </a:solidFill>
                <a:latin typeface="Microsoft Sans Serif"/>
                <a:cs typeface="Microsoft Sans Serif"/>
              </a:defRPr>
            </a:lvl1pPr>
          </a:lstStyle>
          <a:p>
            <a:endParaRPr/>
          </a:p>
        </p:txBody>
      </p:sp>
      <p:sp>
        <p:nvSpPr>
          <p:cNvPr id="3" name="Holder 3"/>
          <p:cNvSpPr>
            <a:spLocks noGrp="1"/>
          </p:cNvSpPr>
          <p:nvPr>
            <p:ph type="body" idx="1"/>
          </p:nvPr>
        </p:nvSpPr>
        <p:spPr>
          <a:xfrm>
            <a:off x="1033983" y="2529078"/>
            <a:ext cx="7823834" cy="4004945"/>
          </a:xfrm>
          <a:prstGeom prst="rect">
            <a:avLst/>
          </a:prstGeom>
        </p:spPr>
        <p:txBody>
          <a:bodyPr wrap="square" lIns="0" tIns="0" rIns="0" bIns="0">
            <a:spAutoFit/>
          </a:bodyPr>
          <a:lstStyle>
            <a:lvl1pPr>
              <a:defRPr sz="1200" b="1" i="0">
                <a:solidFill>
                  <a:srgbClr val="575757"/>
                </a:solidFill>
                <a:latin typeface="Verdana"/>
                <a:cs typeface="Verdana"/>
              </a:defRPr>
            </a:lvl1pPr>
          </a:lstStyle>
          <a:p>
            <a:endParaRPr/>
          </a:p>
        </p:txBody>
      </p:sp>
      <p:sp>
        <p:nvSpPr>
          <p:cNvPr id="4" name="Holder 4"/>
          <p:cNvSpPr>
            <a:spLocks noGrp="1"/>
          </p:cNvSpPr>
          <p:nvPr>
            <p:ph type="ftr" sz="quarter" idx="5"/>
          </p:nvPr>
        </p:nvSpPr>
        <p:spPr>
          <a:xfrm>
            <a:off x="214375" y="6523869"/>
            <a:ext cx="4656455" cy="133350"/>
          </a:xfrm>
          <a:prstGeom prst="rect">
            <a:avLst/>
          </a:prstGeom>
        </p:spPr>
        <p:txBody>
          <a:bodyPr wrap="square" lIns="0" tIns="0" rIns="0" bIns="0">
            <a:spAutoFit/>
          </a:bodyPr>
          <a:lstStyle>
            <a:lvl1pPr>
              <a:defRPr sz="700" b="0" i="0">
                <a:solidFill>
                  <a:srgbClr val="A6A6A6"/>
                </a:solidFill>
                <a:latin typeface="Verdana"/>
                <a:cs typeface="Verdana"/>
              </a:defRPr>
            </a:lvl1pPr>
          </a:lstStyle>
          <a:p>
            <a:pPr marL="12700">
              <a:lnSpc>
                <a:spcPct val="100000"/>
              </a:lnSpc>
              <a:spcBef>
                <a:spcPts val="100"/>
              </a:spcBef>
            </a:pPr>
            <a:r>
              <a:rPr dirty="0"/>
              <a:t>2ème</a:t>
            </a:r>
            <a:r>
              <a:rPr spc="30" dirty="0"/>
              <a:t> </a:t>
            </a:r>
            <a:r>
              <a:rPr spc="-10" dirty="0"/>
              <a:t>édition</a:t>
            </a:r>
            <a:r>
              <a:rPr spc="-50" dirty="0"/>
              <a:t> </a:t>
            </a:r>
            <a:r>
              <a:rPr dirty="0"/>
              <a:t>de</a:t>
            </a:r>
            <a:r>
              <a:rPr spc="30" dirty="0"/>
              <a:t> </a:t>
            </a:r>
            <a:r>
              <a:rPr dirty="0"/>
              <a:t>la </a:t>
            </a:r>
            <a:r>
              <a:rPr spc="-10" dirty="0"/>
              <a:t>compétition</a:t>
            </a:r>
            <a:r>
              <a:rPr spc="-80" dirty="0"/>
              <a:t> </a:t>
            </a:r>
            <a:r>
              <a:rPr spc="-10" dirty="0"/>
              <a:t>inter-</a:t>
            </a:r>
            <a:r>
              <a:rPr dirty="0"/>
              <a:t>écoles</a:t>
            </a:r>
            <a:r>
              <a:rPr spc="-40" dirty="0"/>
              <a:t> </a:t>
            </a:r>
            <a:r>
              <a:rPr spc="-10" dirty="0"/>
              <a:t>-mobility:</a:t>
            </a:r>
            <a:r>
              <a:rPr spc="-45" dirty="0"/>
              <a:t> </a:t>
            </a:r>
            <a:r>
              <a:rPr dirty="0"/>
              <a:t>Smart</a:t>
            </a:r>
            <a:r>
              <a:rPr spc="50" dirty="0"/>
              <a:t> </a:t>
            </a:r>
            <a:r>
              <a:rPr dirty="0"/>
              <a:t>Drive|</a:t>
            </a:r>
            <a:r>
              <a:rPr spc="-20" dirty="0"/>
              <a:t> </a:t>
            </a:r>
            <a:r>
              <a:rPr spc="-10" dirty="0"/>
              <a:t>Capgemini Engineering</a:t>
            </a:r>
            <a:r>
              <a:rPr spc="-45" dirty="0"/>
              <a:t> </a:t>
            </a:r>
            <a:r>
              <a:rPr dirty="0"/>
              <a:t>|</a:t>
            </a:r>
            <a:r>
              <a:rPr spc="15" dirty="0"/>
              <a:t> </a:t>
            </a:r>
            <a:r>
              <a:rPr spc="-10" dirty="0"/>
              <a:t>01/02/2023</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5/15/2024</a:t>
            </a:fld>
            <a:endParaRPr lang="en-US"/>
          </a:p>
        </p:txBody>
      </p:sp>
      <p:sp>
        <p:nvSpPr>
          <p:cNvPr id="6" name="Holder 6"/>
          <p:cNvSpPr>
            <a:spLocks noGrp="1"/>
          </p:cNvSpPr>
          <p:nvPr>
            <p:ph type="sldNum" sz="quarter" idx="7"/>
          </p:nvPr>
        </p:nvSpPr>
        <p:spPr>
          <a:xfrm>
            <a:off x="9842754" y="6640541"/>
            <a:ext cx="2141220" cy="148590"/>
          </a:xfrm>
          <a:prstGeom prst="rect">
            <a:avLst/>
          </a:prstGeom>
        </p:spPr>
        <p:txBody>
          <a:bodyPr wrap="square" lIns="0" tIns="0" rIns="0" bIns="0">
            <a:spAutoFit/>
          </a:bodyPr>
          <a:lstStyle>
            <a:lvl1pPr>
              <a:defRPr sz="700" b="0" i="0">
                <a:solidFill>
                  <a:srgbClr val="A6A6A6"/>
                </a:solidFill>
                <a:latin typeface="Verdana"/>
                <a:cs typeface="Verdana"/>
              </a:defRPr>
            </a:lvl1p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2023.</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‹N°›</a:t>
            </a:fld>
            <a:endParaRPr sz="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apgemini.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867" y="0"/>
            <a:ext cx="12192000" cy="6858000"/>
            <a:chOff x="0" y="0"/>
            <a:chExt cx="12192000" cy="6858000"/>
          </a:xfrm>
        </p:grpSpPr>
        <p:pic>
          <p:nvPicPr>
            <p:cNvPr id="3" name="object 3"/>
            <p:cNvPicPr/>
            <p:nvPr/>
          </p:nvPicPr>
          <p:blipFill>
            <a:blip r:embed="rId2" cstate="print"/>
            <a:stretch>
              <a:fillRect/>
            </a:stretch>
          </p:blipFill>
          <p:spPr>
            <a:xfrm>
              <a:off x="0" y="0"/>
              <a:ext cx="12192000" cy="6857997"/>
            </a:xfrm>
            <a:prstGeom prst="rect">
              <a:avLst/>
            </a:prstGeom>
          </p:spPr>
        </p:pic>
        <p:sp>
          <p:nvSpPr>
            <p:cNvPr id="4" name="object 4"/>
            <p:cNvSpPr/>
            <p:nvPr/>
          </p:nvSpPr>
          <p:spPr>
            <a:xfrm>
              <a:off x="11643359" y="335279"/>
              <a:ext cx="277495" cy="225425"/>
            </a:xfrm>
            <a:custGeom>
              <a:avLst/>
              <a:gdLst/>
              <a:ahLst/>
              <a:cxnLst/>
              <a:rect l="l" t="t" r="r" b="b"/>
              <a:pathLst>
                <a:path w="277495" h="225425">
                  <a:moveTo>
                    <a:pt x="207772" y="0"/>
                  </a:moveTo>
                  <a:lnTo>
                    <a:pt x="174879" y="9651"/>
                  </a:lnTo>
                  <a:lnTo>
                    <a:pt x="148082" y="34544"/>
                  </a:lnTo>
                  <a:lnTo>
                    <a:pt x="124333" y="69215"/>
                  </a:lnTo>
                  <a:lnTo>
                    <a:pt x="100075" y="107823"/>
                  </a:lnTo>
                  <a:lnTo>
                    <a:pt x="72136" y="144780"/>
                  </a:lnTo>
                  <a:lnTo>
                    <a:pt x="65024" y="167894"/>
                  </a:lnTo>
                  <a:lnTo>
                    <a:pt x="49275" y="187579"/>
                  </a:lnTo>
                  <a:lnTo>
                    <a:pt x="27050" y="202437"/>
                  </a:lnTo>
                  <a:lnTo>
                    <a:pt x="0" y="210693"/>
                  </a:lnTo>
                  <a:lnTo>
                    <a:pt x="8763" y="216662"/>
                  </a:lnTo>
                  <a:lnTo>
                    <a:pt x="21209" y="221361"/>
                  </a:lnTo>
                  <a:lnTo>
                    <a:pt x="36575" y="224282"/>
                  </a:lnTo>
                  <a:lnTo>
                    <a:pt x="54483" y="225298"/>
                  </a:lnTo>
                  <a:lnTo>
                    <a:pt x="90043" y="222758"/>
                  </a:lnTo>
                  <a:lnTo>
                    <a:pt x="125984" y="215137"/>
                  </a:lnTo>
                  <a:lnTo>
                    <a:pt x="158496" y="201803"/>
                  </a:lnTo>
                  <a:lnTo>
                    <a:pt x="184150" y="182880"/>
                  </a:lnTo>
                  <a:lnTo>
                    <a:pt x="158115" y="179324"/>
                  </a:lnTo>
                  <a:lnTo>
                    <a:pt x="137922" y="167512"/>
                  </a:lnTo>
                  <a:lnTo>
                    <a:pt x="124714" y="149098"/>
                  </a:lnTo>
                  <a:lnTo>
                    <a:pt x="119380" y="125730"/>
                  </a:lnTo>
                  <a:lnTo>
                    <a:pt x="133350" y="139827"/>
                  </a:lnTo>
                  <a:lnTo>
                    <a:pt x="148971" y="149352"/>
                  </a:lnTo>
                  <a:lnTo>
                    <a:pt x="165989" y="154812"/>
                  </a:lnTo>
                  <a:lnTo>
                    <a:pt x="184150" y="156464"/>
                  </a:lnTo>
                  <a:lnTo>
                    <a:pt x="220472" y="149098"/>
                  </a:lnTo>
                  <a:lnTo>
                    <a:pt x="249936" y="128905"/>
                  </a:lnTo>
                  <a:lnTo>
                    <a:pt x="269748" y="99187"/>
                  </a:lnTo>
                  <a:lnTo>
                    <a:pt x="276987" y="62865"/>
                  </a:lnTo>
                  <a:lnTo>
                    <a:pt x="273176" y="43815"/>
                  </a:lnTo>
                  <a:lnTo>
                    <a:pt x="263398" y="23241"/>
                  </a:lnTo>
                  <a:lnTo>
                    <a:pt x="242950" y="6730"/>
                  </a:lnTo>
                  <a:lnTo>
                    <a:pt x="207772" y="0"/>
                  </a:lnTo>
                  <a:close/>
                </a:path>
              </a:pathLst>
            </a:custGeom>
            <a:solidFill>
              <a:srgbClr val="12ABDB"/>
            </a:solidFill>
          </p:spPr>
          <p:txBody>
            <a:bodyPr wrap="square" lIns="0" tIns="0" rIns="0" bIns="0" rtlCol="0"/>
            <a:lstStyle/>
            <a:p>
              <a:endParaRPr/>
            </a:p>
          </p:txBody>
        </p:sp>
        <p:sp>
          <p:nvSpPr>
            <p:cNvPr id="5" name="object 5"/>
            <p:cNvSpPr/>
            <p:nvPr/>
          </p:nvSpPr>
          <p:spPr>
            <a:xfrm>
              <a:off x="11503152" y="173735"/>
              <a:ext cx="417830" cy="353695"/>
            </a:xfrm>
            <a:custGeom>
              <a:avLst/>
              <a:gdLst/>
              <a:ahLst/>
              <a:cxnLst/>
              <a:rect l="l" t="t" r="r" b="b"/>
              <a:pathLst>
                <a:path w="417829" h="353695">
                  <a:moveTo>
                    <a:pt x="417576" y="222504"/>
                  </a:moveTo>
                  <a:lnTo>
                    <a:pt x="412369" y="180340"/>
                  </a:lnTo>
                  <a:lnTo>
                    <a:pt x="397637" y="141490"/>
                  </a:lnTo>
                  <a:lnTo>
                    <a:pt x="375031" y="106172"/>
                  </a:lnTo>
                  <a:lnTo>
                    <a:pt x="346075" y="74676"/>
                  </a:lnTo>
                  <a:lnTo>
                    <a:pt x="293116" y="34544"/>
                  </a:lnTo>
                  <a:lnTo>
                    <a:pt x="227711" y="1524"/>
                  </a:lnTo>
                  <a:lnTo>
                    <a:pt x="223393" y="0"/>
                  </a:lnTo>
                  <a:lnTo>
                    <a:pt x="199517" y="21971"/>
                  </a:lnTo>
                  <a:lnTo>
                    <a:pt x="167513" y="43815"/>
                  </a:lnTo>
                  <a:lnTo>
                    <a:pt x="130937" y="66421"/>
                  </a:lnTo>
                  <a:lnTo>
                    <a:pt x="93091" y="90944"/>
                  </a:lnTo>
                  <a:lnTo>
                    <a:pt x="57531" y="118618"/>
                  </a:lnTo>
                  <a:lnTo>
                    <a:pt x="27940" y="150495"/>
                  </a:lnTo>
                  <a:lnTo>
                    <a:pt x="7620" y="187706"/>
                  </a:lnTo>
                  <a:lnTo>
                    <a:pt x="0" y="231394"/>
                  </a:lnTo>
                  <a:lnTo>
                    <a:pt x="5461" y="267716"/>
                  </a:lnTo>
                  <a:lnTo>
                    <a:pt x="45593" y="327279"/>
                  </a:lnTo>
                  <a:lnTo>
                    <a:pt x="97155" y="351409"/>
                  </a:lnTo>
                  <a:lnTo>
                    <a:pt x="116840" y="353441"/>
                  </a:lnTo>
                  <a:lnTo>
                    <a:pt x="136525" y="352044"/>
                  </a:lnTo>
                  <a:lnTo>
                    <a:pt x="172974" y="340233"/>
                  </a:lnTo>
                  <a:lnTo>
                    <a:pt x="214630" y="307594"/>
                  </a:lnTo>
                  <a:lnTo>
                    <a:pt x="242316" y="270510"/>
                  </a:lnTo>
                  <a:lnTo>
                    <a:pt x="266319" y="231902"/>
                  </a:lnTo>
                  <a:lnTo>
                    <a:pt x="289941" y="197104"/>
                  </a:lnTo>
                  <a:lnTo>
                    <a:pt x="316357" y="172212"/>
                  </a:lnTo>
                  <a:lnTo>
                    <a:pt x="348996" y="162560"/>
                  </a:lnTo>
                  <a:lnTo>
                    <a:pt x="383921" y="169291"/>
                  </a:lnTo>
                  <a:lnTo>
                    <a:pt x="404114" y="185801"/>
                  </a:lnTo>
                  <a:lnTo>
                    <a:pt x="413893" y="206375"/>
                  </a:lnTo>
                  <a:lnTo>
                    <a:pt x="417576" y="225552"/>
                  </a:lnTo>
                  <a:lnTo>
                    <a:pt x="417576" y="222504"/>
                  </a:lnTo>
                  <a:close/>
                </a:path>
              </a:pathLst>
            </a:custGeom>
            <a:solidFill>
              <a:srgbClr val="006EAC"/>
            </a:solidFill>
          </p:spPr>
          <p:txBody>
            <a:bodyPr wrap="square" lIns="0" tIns="0" rIns="0" bIns="0" rtlCol="0"/>
            <a:lstStyle/>
            <a:p>
              <a:endParaRPr/>
            </a:p>
          </p:txBody>
        </p:sp>
      </p:grpSp>
      <p:sp>
        <p:nvSpPr>
          <p:cNvPr id="6" name="object 6"/>
          <p:cNvSpPr txBox="1">
            <a:spLocks noGrp="1"/>
          </p:cNvSpPr>
          <p:nvPr>
            <p:ph type="title"/>
          </p:nvPr>
        </p:nvSpPr>
        <p:spPr>
          <a:xfrm>
            <a:off x="33867" y="486282"/>
            <a:ext cx="11950107" cy="1163011"/>
          </a:xfrm>
          <a:prstGeom prst="rect">
            <a:avLst/>
          </a:prstGeom>
        </p:spPr>
        <p:txBody>
          <a:bodyPr vert="horz" wrap="square" lIns="0" tIns="13335" rIns="0" bIns="0" rtlCol="0">
            <a:spAutoFit/>
          </a:bodyPr>
          <a:lstStyle/>
          <a:p>
            <a:pPr algn="ctr">
              <a:lnSpc>
                <a:spcPts val="4705"/>
              </a:lnSpc>
              <a:spcBef>
                <a:spcPts val="105"/>
              </a:spcBef>
              <a:tabLst>
                <a:tab pos="1197610" algn="l"/>
              </a:tabLst>
            </a:pPr>
            <a:r>
              <a:rPr lang="en-US" sz="4800" b="1" spc="-20" baseline="20964" dirty="0">
                <a:solidFill>
                  <a:srgbClr val="2B093B"/>
                </a:solidFill>
                <a:latin typeface="Tahoma"/>
                <a:cs typeface="Tahoma"/>
              </a:rPr>
              <a:t>3rd edition of the inter-school competition </a:t>
            </a:r>
            <a:br>
              <a:rPr lang="en-US" sz="4800" b="1" spc="-20" baseline="20964" dirty="0">
                <a:solidFill>
                  <a:srgbClr val="2B093B"/>
                </a:solidFill>
                <a:latin typeface="Tahoma"/>
                <a:cs typeface="Tahoma"/>
              </a:rPr>
            </a:br>
            <a:r>
              <a:rPr lang="fr-FR" sz="2800" dirty="0">
                <a:solidFill>
                  <a:srgbClr val="000000"/>
                </a:solidFill>
                <a:latin typeface="Tahoma"/>
                <a:cs typeface="Tahoma"/>
              </a:rPr>
              <a:t>INNOVATHON:</a:t>
            </a:r>
            <a:r>
              <a:rPr lang="fr-FR" sz="2800" spc="-225" dirty="0">
                <a:solidFill>
                  <a:srgbClr val="000000"/>
                </a:solidFill>
                <a:latin typeface="Tahoma"/>
                <a:cs typeface="Tahoma"/>
              </a:rPr>
              <a:t> </a:t>
            </a:r>
            <a:r>
              <a:rPr lang="fr-FR" sz="2800" dirty="0">
                <a:solidFill>
                  <a:srgbClr val="000000"/>
                </a:solidFill>
                <a:latin typeface="Tahoma"/>
                <a:cs typeface="Tahoma"/>
              </a:rPr>
              <a:t>IA for </a:t>
            </a:r>
            <a:r>
              <a:rPr lang="en-ZA" sz="2800" spc="-114" dirty="0">
                <a:solidFill>
                  <a:srgbClr val="000000"/>
                </a:solidFill>
                <a:latin typeface="Tahoma"/>
                <a:cs typeface="Tahoma"/>
              </a:rPr>
              <a:t>Sustainable</a:t>
            </a:r>
            <a:r>
              <a:rPr lang="fr-FR" sz="2800" spc="-114" dirty="0">
                <a:solidFill>
                  <a:srgbClr val="000000"/>
                </a:solidFill>
                <a:latin typeface="Tahoma"/>
                <a:cs typeface="Tahoma"/>
              </a:rPr>
              <a:t> </a:t>
            </a:r>
            <a:r>
              <a:rPr lang="fr-FR" sz="2800" spc="-10" dirty="0">
                <a:solidFill>
                  <a:srgbClr val="000000"/>
                </a:solidFill>
                <a:latin typeface="Tahoma"/>
                <a:cs typeface="Tahoma"/>
              </a:rPr>
              <a:t>Racing</a:t>
            </a:r>
            <a:endParaRPr lang="fr-FR" sz="3600" dirty="0">
              <a:latin typeface="Tahoma"/>
              <a:cs typeface="Tahoma"/>
            </a:endParaRPr>
          </a:p>
        </p:txBody>
      </p:sp>
      <p:sp>
        <p:nvSpPr>
          <p:cNvPr id="7" name="object 7"/>
          <p:cNvSpPr txBox="1"/>
          <p:nvPr/>
        </p:nvSpPr>
        <p:spPr>
          <a:xfrm>
            <a:off x="7162801" y="5973267"/>
            <a:ext cx="4648200" cy="289823"/>
          </a:xfrm>
          <a:prstGeom prst="rect">
            <a:avLst/>
          </a:prstGeom>
        </p:spPr>
        <p:txBody>
          <a:bodyPr vert="horz" wrap="square" lIns="0" tIns="12700" rIns="0" bIns="0" rtlCol="0">
            <a:spAutoFit/>
          </a:bodyPr>
          <a:lstStyle/>
          <a:p>
            <a:pPr marL="12700">
              <a:lnSpc>
                <a:spcPct val="100000"/>
              </a:lnSpc>
              <a:spcBef>
                <a:spcPts val="100"/>
              </a:spcBef>
            </a:pPr>
            <a:r>
              <a:rPr lang="en-US" sz="1800" b="1" dirty="0">
                <a:solidFill>
                  <a:srgbClr val="2B093B"/>
                </a:solidFill>
                <a:latin typeface="Tahoma"/>
                <a:cs typeface="Tahoma"/>
              </a:rPr>
              <a:t>From </a:t>
            </a:r>
            <a:r>
              <a:rPr lang="en-US" b="1">
                <a:solidFill>
                  <a:srgbClr val="2B093B"/>
                </a:solidFill>
                <a:latin typeface="Tahoma"/>
                <a:cs typeface="Tahoma"/>
              </a:rPr>
              <a:t>Mai</a:t>
            </a:r>
            <a:r>
              <a:rPr lang="en-US" sz="1800" b="1">
                <a:solidFill>
                  <a:srgbClr val="2B093B"/>
                </a:solidFill>
                <a:latin typeface="Tahoma"/>
                <a:cs typeface="Tahoma"/>
              </a:rPr>
              <a:t> 15, </a:t>
            </a:r>
            <a:r>
              <a:rPr lang="en-US" sz="1800" b="1" dirty="0">
                <a:solidFill>
                  <a:srgbClr val="2B093B"/>
                </a:solidFill>
                <a:latin typeface="Tahoma"/>
                <a:cs typeface="Tahoma"/>
              </a:rPr>
              <a:t>2024 until July 19, 2024</a:t>
            </a:r>
            <a:endParaRPr lang="fr-FR" sz="1800" dirty="0">
              <a:latin typeface="Tahoma"/>
              <a:cs typeface="Tahoma"/>
            </a:endParaRPr>
          </a:p>
        </p:txBody>
      </p:sp>
      <p:sp>
        <p:nvSpPr>
          <p:cNvPr id="10" name="object 14">
            <a:extLst>
              <a:ext uri="{FF2B5EF4-FFF2-40B4-BE49-F238E27FC236}">
                <a16:creationId xmlns:a16="http://schemas.microsoft.com/office/drawing/2014/main" id="{FBF267A6-AF2A-BB8C-3858-2B90E13F3F07}"/>
              </a:ext>
            </a:extLst>
          </p:cNvPr>
          <p:cNvSpPr txBox="1">
            <a:spLocks noGrp="1"/>
          </p:cNvSpPr>
          <p:nvPr>
            <p:ph type="ftr" sz="quarter" idx="5"/>
          </p:nvPr>
        </p:nvSpPr>
        <p:spPr>
          <a:xfrm>
            <a:off x="214375" y="6523869"/>
            <a:ext cx="4656455" cy="120546"/>
          </a:xfrm>
          <a:prstGeom prst="rect">
            <a:avLst/>
          </a:prstGeom>
        </p:spPr>
        <p:txBody>
          <a:bodyPr vert="horz" wrap="square" lIns="0" tIns="12700" rIns="0" bIns="0" rtlCol="0">
            <a:spAutoFit/>
          </a:bodyPr>
          <a:lstStyle/>
          <a:p>
            <a:pPr marL="12700">
              <a:lnSpc>
                <a:spcPct val="100000"/>
              </a:lnSpc>
              <a:spcBef>
                <a:spcPts val="100"/>
              </a:spcBef>
            </a:pPr>
            <a:r>
              <a:rPr lang="fr-FR" dirty="0"/>
              <a:t>3</a:t>
            </a:r>
            <a:r>
              <a:rPr dirty="0" err="1"/>
              <a:t>ème</a:t>
            </a:r>
            <a:r>
              <a:rPr spc="30" dirty="0"/>
              <a:t> </a:t>
            </a:r>
            <a:r>
              <a:rPr spc="-10" dirty="0"/>
              <a:t>édition</a:t>
            </a:r>
            <a:r>
              <a:rPr spc="-50" dirty="0"/>
              <a:t> </a:t>
            </a:r>
            <a:r>
              <a:rPr dirty="0"/>
              <a:t>de</a:t>
            </a:r>
            <a:r>
              <a:rPr spc="30" dirty="0"/>
              <a:t> </a:t>
            </a:r>
            <a:r>
              <a:rPr dirty="0"/>
              <a:t>la </a:t>
            </a:r>
            <a:r>
              <a:rPr spc="-10" dirty="0"/>
              <a:t>compétition</a:t>
            </a:r>
            <a:r>
              <a:rPr spc="-80" dirty="0"/>
              <a:t> </a:t>
            </a:r>
            <a:r>
              <a:rPr spc="-10" dirty="0"/>
              <a:t>inter-</a:t>
            </a:r>
            <a:r>
              <a:rPr dirty="0"/>
              <a:t>écoles</a:t>
            </a:r>
            <a:r>
              <a:rPr spc="-40" dirty="0"/>
              <a:t> </a:t>
            </a:r>
            <a:r>
              <a:rPr spc="-10" dirty="0"/>
              <a:t>-mobility:</a:t>
            </a:r>
            <a:r>
              <a:rPr spc="-45" dirty="0"/>
              <a:t> </a:t>
            </a:r>
            <a:r>
              <a:rPr dirty="0"/>
              <a:t>Smart</a:t>
            </a:r>
            <a:r>
              <a:rPr spc="50" dirty="0"/>
              <a:t> </a:t>
            </a:r>
            <a:r>
              <a:rPr lang="fr-FR" spc="50" dirty="0"/>
              <a:t>Race</a:t>
            </a:r>
            <a:r>
              <a:rPr dirty="0"/>
              <a:t>|</a:t>
            </a:r>
            <a:r>
              <a:rPr spc="-20" dirty="0"/>
              <a:t> </a:t>
            </a:r>
            <a:r>
              <a:rPr spc="-10" dirty="0"/>
              <a:t>Capgemini Engineering</a:t>
            </a:r>
            <a:r>
              <a:rPr spc="-45" dirty="0"/>
              <a:t> </a:t>
            </a:r>
            <a:r>
              <a:rPr dirty="0"/>
              <a:t>|</a:t>
            </a:r>
            <a:r>
              <a:rPr spc="15" dirty="0"/>
              <a:t> </a:t>
            </a:r>
            <a:r>
              <a:rPr lang="fr-FR" spc="-10" dirty="0"/>
              <a:t>15</a:t>
            </a:r>
            <a:r>
              <a:rPr spc="-10" dirty="0"/>
              <a:t>/0</a:t>
            </a:r>
            <a:r>
              <a:rPr lang="fr-FR" spc="-10" dirty="0"/>
              <a:t>3</a:t>
            </a:r>
            <a:r>
              <a:rPr spc="-10" dirty="0"/>
              <a:t>/202</a:t>
            </a:r>
            <a:r>
              <a:rPr lang="fr-FR" spc="-10" dirty="0"/>
              <a:t>4</a:t>
            </a:r>
            <a:endParaRPr spc="-10" dirty="0"/>
          </a:p>
        </p:txBody>
      </p:sp>
      <p:sp>
        <p:nvSpPr>
          <p:cNvPr id="11" name="object 15">
            <a:extLst>
              <a:ext uri="{FF2B5EF4-FFF2-40B4-BE49-F238E27FC236}">
                <a16:creationId xmlns:a16="http://schemas.microsoft.com/office/drawing/2014/main" id="{98079A07-6AFC-895F-FEC2-A8F213EF332A}"/>
              </a:ext>
            </a:extLst>
          </p:cNvPr>
          <p:cNvSpPr txBox="1">
            <a:spLocks noGrp="1"/>
          </p:cNvSpPr>
          <p:nvPr>
            <p:ph type="sldNum" sz="quarter" idx="7"/>
          </p:nvPr>
        </p:nvSpPr>
        <p:spPr>
          <a:xfrm>
            <a:off x="9842754" y="6640541"/>
            <a:ext cx="2141220" cy="135293"/>
          </a:xfrm>
          <a:prstGeom prst="rect">
            <a:avLst/>
          </a:prstGeom>
        </p:spPr>
        <p:txBody>
          <a:bodyPr vert="horz" wrap="square" lIns="0" tIns="12065" rIns="0" bIns="0" rtlCol="0">
            <a:spAutoFit/>
          </a:body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a:t>
            </a:r>
            <a:r>
              <a:rPr lang="fr-FR" sz="1050" baseline="3968" dirty="0"/>
              <a:t>4</a:t>
            </a:r>
            <a:r>
              <a:rPr sz="1050" baseline="3968" dirty="0"/>
              <a:t>.</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1</a:t>
            </a:fld>
            <a:endParaRPr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flipV="1">
            <a:off x="1764792" y="2334777"/>
            <a:ext cx="2731008" cy="45719"/>
          </a:xfrm>
          <a:custGeom>
            <a:avLst/>
            <a:gdLst/>
            <a:ahLst/>
            <a:cxnLst/>
            <a:rect l="l" t="t" r="r" b="b"/>
            <a:pathLst>
              <a:path w="1219200" h="48894">
                <a:moveTo>
                  <a:pt x="1219200" y="0"/>
                </a:moveTo>
                <a:lnTo>
                  <a:pt x="0" y="0"/>
                </a:lnTo>
                <a:lnTo>
                  <a:pt x="0" y="48378"/>
                </a:lnTo>
                <a:lnTo>
                  <a:pt x="1219200" y="48378"/>
                </a:lnTo>
                <a:lnTo>
                  <a:pt x="1219200" y="0"/>
                </a:lnTo>
                <a:close/>
              </a:path>
            </a:pathLst>
          </a:custGeom>
          <a:solidFill>
            <a:srgbClr val="006EAC"/>
          </a:solidFill>
        </p:spPr>
        <p:txBody>
          <a:bodyPr wrap="square" lIns="0" tIns="0" rIns="0" bIns="0" rtlCol="0"/>
          <a:lstStyle/>
          <a:p>
            <a:endParaRPr/>
          </a:p>
        </p:txBody>
      </p:sp>
      <p:grpSp>
        <p:nvGrpSpPr>
          <p:cNvPr id="3" name="object 3"/>
          <p:cNvGrpSpPr/>
          <p:nvPr/>
        </p:nvGrpSpPr>
        <p:grpSpPr>
          <a:xfrm>
            <a:off x="762000" y="1963357"/>
            <a:ext cx="850900" cy="843915"/>
            <a:chOff x="762000" y="1963357"/>
            <a:chExt cx="850900" cy="843915"/>
          </a:xfrm>
        </p:grpSpPr>
        <p:pic>
          <p:nvPicPr>
            <p:cNvPr id="4" name="object 4"/>
            <p:cNvPicPr/>
            <p:nvPr/>
          </p:nvPicPr>
          <p:blipFill>
            <a:blip r:embed="rId2" cstate="print"/>
            <a:stretch>
              <a:fillRect/>
            </a:stretch>
          </p:blipFill>
          <p:spPr>
            <a:xfrm>
              <a:off x="762000" y="1963357"/>
              <a:ext cx="850391" cy="843850"/>
            </a:xfrm>
            <a:prstGeom prst="rect">
              <a:avLst/>
            </a:prstGeom>
          </p:spPr>
        </p:pic>
        <p:sp>
          <p:nvSpPr>
            <p:cNvPr id="5" name="object 5"/>
            <p:cNvSpPr/>
            <p:nvPr/>
          </p:nvSpPr>
          <p:spPr>
            <a:xfrm>
              <a:off x="810767" y="2002536"/>
              <a:ext cx="756285" cy="758825"/>
            </a:xfrm>
            <a:custGeom>
              <a:avLst/>
              <a:gdLst/>
              <a:ahLst/>
              <a:cxnLst/>
              <a:rect l="l" t="t" r="r" b="b"/>
              <a:pathLst>
                <a:path w="756285" h="758825">
                  <a:moveTo>
                    <a:pt x="755776" y="0"/>
                  </a:moveTo>
                  <a:lnTo>
                    <a:pt x="0" y="0"/>
                  </a:lnTo>
                  <a:lnTo>
                    <a:pt x="0" y="758444"/>
                  </a:lnTo>
                  <a:lnTo>
                    <a:pt x="755776" y="758444"/>
                  </a:lnTo>
                  <a:lnTo>
                    <a:pt x="755776" y="0"/>
                  </a:lnTo>
                  <a:close/>
                </a:path>
              </a:pathLst>
            </a:custGeom>
            <a:solidFill>
              <a:srgbClr val="006EAC"/>
            </a:solidFill>
          </p:spPr>
          <p:txBody>
            <a:bodyPr wrap="square" lIns="0" tIns="0" rIns="0" bIns="0" rtlCol="0"/>
            <a:lstStyle/>
            <a:p>
              <a:endParaRPr/>
            </a:p>
          </p:txBody>
        </p:sp>
        <p:sp>
          <p:nvSpPr>
            <p:cNvPr id="6" name="object 6"/>
            <p:cNvSpPr/>
            <p:nvPr/>
          </p:nvSpPr>
          <p:spPr>
            <a:xfrm>
              <a:off x="812292" y="2004060"/>
              <a:ext cx="756285" cy="758825"/>
            </a:xfrm>
            <a:custGeom>
              <a:avLst/>
              <a:gdLst/>
              <a:ahLst/>
              <a:cxnLst/>
              <a:rect l="l" t="t" r="r" b="b"/>
              <a:pathLst>
                <a:path w="756285" h="758825">
                  <a:moveTo>
                    <a:pt x="0" y="758444"/>
                  </a:moveTo>
                  <a:lnTo>
                    <a:pt x="755777" y="758444"/>
                  </a:lnTo>
                  <a:lnTo>
                    <a:pt x="755777" y="0"/>
                  </a:lnTo>
                  <a:lnTo>
                    <a:pt x="0" y="0"/>
                  </a:lnTo>
                  <a:lnTo>
                    <a:pt x="0" y="758444"/>
                  </a:lnTo>
                  <a:close/>
                </a:path>
              </a:pathLst>
            </a:custGeom>
            <a:ln w="57911">
              <a:solidFill>
                <a:srgbClr val="FFFFFF"/>
              </a:solidFill>
            </a:ln>
          </p:spPr>
          <p:txBody>
            <a:bodyPr wrap="square" lIns="0" tIns="0" rIns="0" bIns="0" rtlCol="0"/>
            <a:lstStyle/>
            <a:p>
              <a:endParaRPr/>
            </a:p>
          </p:txBody>
        </p:sp>
      </p:grpSp>
      <p:sp>
        <p:nvSpPr>
          <p:cNvPr id="7" name="object 7"/>
          <p:cNvSpPr txBox="1"/>
          <p:nvPr/>
        </p:nvSpPr>
        <p:spPr>
          <a:xfrm>
            <a:off x="810768" y="2002535"/>
            <a:ext cx="756285" cy="758825"/>
          </a:xfrm>
          <a:prstGeom prst="rect">
            <a:avLst/>
          </a:prstGeom>
        </p:spPr>
        <p:txBody>
          <a:bodyPr vert="horz" wrap="square" lIns="0" tIns="186055" rIns="0" bIns="0" rtlCol="0">
            <a:spAutoFit/>
          </a:bodyPr>
          <a:lstStyle/>
          <a:p>
            <a:pPr marL="184150">
              <a:lnSpc>
                <a:spcPct val="100000"/>
              </a:lnSpc>
              <a:spcBef>
                <a:spcPts val="1465"/>
              </a:spcBef>
            </a:pPr>
            <a:r>
              <a:rPr sz="2400" spc="-25" dirty="0">
                <a:solidFill>
                  <a:srgbClr val="FFFFFF"/>
                </a:solidFill>
                <a:latin typeface="Verdana"/>
                <a:cs typeface="Verdana"/>
              </a:rPr>
              <a:t>01</a:t>
            </a:r>
            <a:endParaRPr sz="2400">
              <a:latin typeface="Verdana"/>
              <a:cs typeface="Verdana"/>
            </a:endParaRPr>
          </a:p>
        </p:txBody>
      </p:sp>
      <p:sp>
        <p:nvSpPr>
          <p:cNvPr id="8" name="object 8"/>
          <p:cNvSpPr/>
          <p:nvPr/>
        </p:nvSpPr>
        <p:spPr>
          <a:xfrm flipV="1">
            <a:off x="1764792" y="3681973"/>
            <a:ext cx="2731008" cy="45719"/>
          </a:xfrm>
          <a:custGeom>
            <a:avLst/>
            <a:gdLst/>
            <a:ahLst/>
            <a:cxnLst/>
            <a:rect l="l" t="t" r="r" b="b"/>
            <a:pathLst>
              <a:path w="1219200" h="48895">
                <a:moveTo>
                  <a:pt x="1219200" y="0"/>
                </a:moveTo>
                <a:lnTo>
                  <a:pt x="0" y="0"/>
                </a:lnTo>
                <a:lnTo>
                  <a:pt x="0" y="48376"/>
                </a:lnTo>
                <a:lnTo>
                  <a:pt x="1219200" y="48376"/>
                </a:lnTo>
                <a:lnTo>
                  <a:pt x="1219200" y="0"/>
                </a:lnTo>
                <a:close/>
              </a:path>
            </a:pathLst>
          </a:custGeom>
          <a:solidFill>
            <a:srgbClr val="12ABDB"/>
          </a:solidFill>
        </p:spPr>
        <p:txBody>
          <a:bodyPr wrap="square" lIns="0" tIns="0" rIns="0" bIns="0" rtlCol="0"/>
          <a:lstStyle/>
          <a:p>
            <a:endParaRPr/>
          </a:p>
        </p:txBody>
      </p:sp>
      <p:grpSp>
        <p:nvGrpSpPr>
          <p:cNvPr id="9" name="object 9"/>
          <p:cNvGrpSpPr/>
          <p:nvPr/>
        </p:nvGrpSpPr>
        <p:grpSpPr>
          <a:xfrm>
            <a:off x="762000" y="3313586"/>
            <a:ext cx="850900" cy="841375"/>
            <a:chOff x="762000" y="3313586"/>
            <a:chExt cx="850900" cy="841375"/>
          </a:xfrm>
        </p:grpSpPr>
        <p:pic>
          <p:nvPicPr>
            <p:cNvPr id="10" name="object 10"/>
            <p:cNvPicPr/>
            <p:nvPr/>
          </p:nvPicPr>
          <p:blipFill>
            <a:blip r:embed="rId2" cstate="print"/>
            <a:stretch>
              <a:fillRect/>
            </a:stretch>
          </p:blipFill>
          <p:spPr>
            <a:xfrm>
              <a:off x="762000" y="3313586"/>
              <a:ext cx="850391" cy="840837"/>
            </a:xfrm>
            <a:prstGeom prst="rect">
              <a:avLst/>
            </a:prstGeom>
          </p:spPr>
        </p:pic>
        <p:sp>
          <p:nvSpPr>
            <p:cNvPr id="11" name="object 11"/>
            <p:cNvSpPr/>
            <p:nvPr/>
          </p:nvSpPr>
          <p:spPr>
            <a:xfrm>
              <a:off x="810767" y="3352799"/>
              <a:ext cx="756285" cy="758825"/>
            </a:xfrm>
            <a:custGeom>
              <a:avLst/>
              <a:gdLst/>
              <a:ahLst/>
              <a:cxnLst/>
              <a:rect l="l" t="t" r="r" b="b"/>
              <a:pathLst>
                <a:path w="756285" h="758825">
                  <a:moveTo>
                    <a:pt x="755776" y="0"/>
                  </a:moveTo>
                  <a:lnTo>
                    <a:pt x="0" y="0"/>
                  </a:lnTo>
                  <a:lnTo>
                    <a:pt x="0" y="758444"/>
                  </a:lnTo>
                  <a:lnTo>
                    <a:pt x="755776" y="758444"/>
                  </a:lnTo>
                  <a:lnTo>
                    <a:pt x="755776" y="0"/>
                  </a:lnTo>
                  <a:close/>
                </a:path>
              </a:pathLst>
            </a:custGeom>
            <a:solidFill>
              <a:srgbClr val="12ABDB"/>
            </a:solidFill>
          </p:spPr>
          <p:txBody>
            <a:bodyPr wrap="square" lIns="0" tIns="0" rIns="0" bIns="0" rtlCol="0"/>
            <a:lstStyle/>
            <a:p>
              <a:endParaRPr/>
            </a:p>
          </p:txBody>
        </p:sp>
        <p:sp>
          <p:nvSpPr>
            <p:cNvPr id="12" name="object 12"/>
            <p:cNvSpPr/>
            <p:nvPr/>
          </p:nvSpPr>
          <p:spPr>
            <a:xfrm>
              <a:off x="812292" y="3354323"/>
              <a:ext cx="756285" cy="758825"/>
            </a:xfrm>
            <a:custGeom>
              <a:avLst/>
              <a:gdLst/>
              <a:ahLst/>
              <a:cxnLst/>
              <a:rect l="l" t="t" r="r" b="b"/>
              <a:pathLst>
                <a:path w="756285" h="758825">
                  <a:moveTo>
                    <a:pt x="0" y="758444"/>
                  </a:moveTo>
                  <a:lnTo>
                    <a:pt x="755777" y="758444"/>
                  </a:lnTo>
                  <a:lnTo>
                    <a:pt x="755777" y="0"/>
                  </a:lnTo>
                  <a:lnTo>
                    <a:pt x="0" y="0"/>
                  </a:lnTo>
                  <a:lnTo>
                    <a:pt x="0" y="758444"/>
                  </a:lnTo>
                  <a:close/>
                </a:path>
              </a:pathLst>
            </a:custGeom>
            <a:ln w="57912">
              <a:solidFill>
                <a:srgbClr val="FFFFFF"/>
              </a:solidFill>
            </a:ln>
          </p:spPr>
          <p:txBody>
            <a:bodyPr wrap="square" lIns="0" tIns="0" rIns="0" bIns="0" rtlCol="0"/>
            <a:lstStyle/>
            <a:p>
              <a:endParaRPr/>
            </a:p>
          </p:txBody>
        </p:sp>
      </p:grpSp>
      <p:sp>
        <p:nvSpPr>
          <p:cNvPr id="13" name="object 13"/>
          <p:cNvSpPr txBox="1"/>
          <p:nvPr/>
        </p:nvSpPr>
        <p:spPr>
          <a:xfrm>
            <a:off x="810768" y="3352800"/>
            <a:ext cx="756285" cy="758825"/>
          </a:xfrm>
          <a:prstGeom prst="rect">
            <a:avLst/>
          </a:prstGeom>
        </p:spPr>
        <p:txBody>
          <a:bodyPr vert="horz" wrap="square" lIns="0" tIns="184785" rIns="0" bIns="0" rtlCol="0">
            <a:spAutoFit/>
          </a:bodyPr>
          <a:lstStyle/>
          <a:p>
            <a:pPr marL="184150">
              <a:lnSpc>
                <a:spcPct val="100000"/>
              </a:lnSpc>
              <a:spcBef>
                <a:spcPts val="1455"/>
              </a:spcBef>
            </a:pPr>
            <a:r>
              <a:rPr sz="2400" spc="-25" dirty="0">
                <a:solidFill>
                  <a:srgbClr val="FFFFFF"/>
                </a:solidFill>
                <a:latin typeface="Verdana"/>
                <a:cs typeface="Verdana"/>
              </a:rPr>
              <a:t>02</a:t>
            </a:r>
            <a:endParaRPr sz="2400" dirty="0">
              <a:latin typeface="Verdana"/>
              <a:cs typeface="Verdana"/>
            </a:endParaRPr>
          </a:p>
        </p:txBody>
      </p:sp>
      <p:sp>
        <p:nvSpPr>
          <p:cNvPr id="14" name="object 14"/>
          <p:cNvSpPr/>
          <p:nvPr/>
        </p:nvSpPr>
        <p:spPr>
          <a:xfrm>
            <a:off x="6644640" y="2334777"/>
            <a:ext cx="2791968" cy="45719"/>
          </a:xfrm>
          <a:custGeom>
            <a:avLst/>
            <a:gdLst/>
            <a:ahLst/>
            <a:cxnLst/>
            <a:rect l="l" t="t" r="r" b="b"/>
            <a:pathLst>
              <a:path w="1219200" h="48894">
                <a:moveTo>
                  <a:pt x="1219200" y="0"/>
                </a:moveTo>
                <a:lnTo>
                  <a:pt x="0" y="0"/>
                </a:lnTo>
                <a:lnTo>
                  <a:pt x="0" y="48376"/>
                </a:lnTo>
                <a:lnTo>
                  <a:pt x="1219200" y="48376"/>
                </a:lnTo>
                <a:lnTo>
                  <a:pt x="1219200" y="0"/>
                </a:lnTo>
                <a:close/>
              </a:path>
            </a:pathLst>
          </a:custGeom>
          <a:solidFill>
            <a:srgbClr val="2B093B"/>
          </a:solidFill>
        </p:spPr>
        <p:txBody>
          <a:bodyPr wrap="square" lIns="0" tIns="0" rIns="0" bIns="0" rtlCol="0"/>
          <a:lstStyle/>
          <a:p>
            <a:endParaRPr/>
          </a:p>
        </p:txBody>
      </p:sp>
      <p:grpSp>
        <p:nvGrpSpPr>
          <p:cNvPr id="15" name="object 15"/>
          <p:cNvGrpSpPr/>
          <p:nvPr/>
        </p:nvGrpSpPr>
        <p:grpSpPr>
          <a:xfrm>
            <a:off x="5644896" y="1960274"/>
            <a:ext cx="847725" cy="841375"/>
            <a:chOff x="5644896" y="1960274"/>
            <a:chExt cx="847725" cy="841375"/>
          </a:xfrm>
        </p:grpSpPr>
        <p:pic>
          <p:nvPicPr>
            <p:cNvPr id="16" name="object 16"/>
            <p:cNvPicPr/>
            <p:nvPr/>
          </p:nvPicPr>
          <p:blipFill>
            <a:blip r:embed="rId2" cstate="print"/>
            <a:stretch>
              <a:fillRect/>
            </a:stretch>
          </p:blipFill>
          <p:spPr>
            <a:xfrm>
              <a:off x="5644896" y="1960274"/>
              <a:ext cx="847344" cy="840837"/>
            </a:xfrm>
            <a:prstGeom prst="rect">
              <a:avLst/>
            </a:prstGeom>
          </p:spPr>
        </p:pic>
        <p:sp>
          <p:nvSpPr>
            <p:cNvPr id="17" name="object 17"/>
            <p:cNvSpPr/>
            <p:nvPr/>
          </p:nvSpPr>
          <p:spPr>
            <a:xfrm>
              <a:off x="5690616" y="1999487"/>
              <a:ext cx="758825" cy="758825"/>
            </a:xfrm>
            <a:custGeom>
              <a:avLst/>
              <a:gdLst/>
              <a:ahLst/>
              <a:cxnLst/>
              <a:rect l="l" t="t" r="r" b="b"/>
              <a:pathLst>
                <a:path w="758825" h="758825">
                  <a:moveTo>
                    <a:pt x="758825" y="0"/>
                  </a:moveTo>
                  <a:lnTo>
                    <a:pt x="0" y="0"/>
                  </a:lnTo>
                  <a:lnTo>
                    <a:pt x="0" y="758443"/>
                  </a:lnTo>
                  <a:lnTo>
                    <a:pt x="758825" y="758443"/>
                  </a:lnTo>
                  <a:lnTo>
                    <a:pt x="758825" y="0"/>
                  </a:lnTo>
                  <a:close/>
                </a:path>
              </a:pathLst>
            </a:custGeom>
            <a:solidFill>
              <a:srgbClr val="2B093B"/>
            </a:solidFill>
          </p:spPr>
          <p:txBody>
            <a:bodyPr wrap="square" lIns="0" tIns="0" rIns="0" bIns="0" rtlCol="0"/>
            <a:lstStyle/>
            <a:p>
              <a:endParaRPr/>
            </a:p>
          </p:txBody>
        </p:sp>
        <p:sp>
          <p:nvSpPr>
            <p:cNvPr id="18" name="object 18"/>
            <p:cNvSpPr/>
            <p:nvPr/>
          </p:nvSpPr>
          <p:spPr>
            <a:xfrm>
              <a:off x="5692140" y="2001011"/>
              <a:ext cx="758825" cy="758825"/>
            </a:xfrm>
            <a:custGeom>
              <a:avLst/>
              <a:gdLst/>
              <a:ahLst/>
              <a:cxnLst/>
              <a:rect l="l" t="t" r="r" b="b"/>
              <a:pathLst>
                <a:path w="758825" h="758825">
                  <a:moveTo>
                    <a:pt x="0" y="758444"/>
                  </a:moveTo>
                  <a:lnTo>
                    <a:pt x="758825" y="758444"/>
                  </a:lnTo>
                  <a:lnTo>
                    <a:pt x="758825" y="0"/>
                  </a:lnTo>
                  <a:lnTo>
                    <a:pt x="0" y="0"/>
                  </a:lnTo>
                  <a:lnTo>
                    <a:pt x="0" y="758444"/>
                  </a:lnTo>
                  <a:close/>
                </a:path>
              </a:pathLst>
            </a:custGeom>
            <a:ln w="57912">
              <a:solidFill>
                <a:srgbClr val="FFFFFF"/>
              </a:solidFill>
            </a:ln>
          </p:spPr>
          <p:txBody>
            <a:bodyPr wrap="square" lIns="0" tIns="0" rIns="0" bIns="0" rtlCol="0"/>
            <a:lstStyle/>
            <a:p>
              <a:endParaRPr/>
            </a:p>
          </p:txBody>
        </p:sp>
      </p:grpSp>
      <p:sp>
        <p:nvSpPr>
          <p:cNvPr id="19" name="object 19"/>
          <p:cNvSpPr txBox="1"/>
          <p:nvPr/>
        </p:nvSpPr>
        <p:spPr>
          <a:xfrm>
            <a:off x="5690615" y="1999488"/>
            <a:ext cx="758825" cy="758825"/>
          </a:xfrm>
          <a:prstGeom prst="rect">
            <a:avLst/>
          </a:prstGeom>
        </p:spPr>
        <p:txBody>
          <a:bodyPr vert="horz" wrap="square" lIns="0" tIns="184785" rIns="0" bIns="0" rtlCol="0">
            <a:spAutoFit/>
          </a:bodyPr>
          <a:lstStyle/>
          <a:p>
            <a:pPr marL="187325">
              <a:lnSpc>
                <a:spcPct val="100000"/>
              </a:lnSpc>
              <a:spcBef>
                <a:spcPts val="1455"/>
              </a:spcBef>
            </a:pPr>
            <a:r>
              <a:rPr sz="2400" spc="-25" dirty="0">
                <a:solidFill>
                  <a:srgbClr val="FFFFFF"/>
                </a:solidFill>
                <a:latin typeface="Verdana"/>
                <a:cs typeface="Verdana"/>
              </a:rPr>
              <a:t>03</a:t>
            </a:r>
            <a:endParaRPr sz="2400">
              <a:latin typeface="Verdana"/>
              <a:cs typeface="Verdana"/>
            </a:endParaRPr>
          </a:p>
        </p:txBody>
      </p:sp>
      <p:sp>
        <p:nvSpPr>
          <p:cNvPr id="20" name="object 20"/>
          <p:cNvSpPr/>
          <p:nvPr/>
        </p:nvSpPr>
        <p:spPr>
          <a:xfrm flipV="1">
            <a:off x="1800474" y="5343792"/>
            <a:ext cx="2619126" cy="45719"/>
          </a:xfrm>
          <a:custGeom>
            <a:avLst/>
            <a:gdLst/>
            <a:ahLst/>
            <a:cxnLst/>
            <a:rect l="l" t="t" r="r" b="b"/>
            <a:pathLst>
              <a:path w="1219200" h="48895">
                <a:moveTo>
                  <a:pt x="1219200" y="0"/>
                </a:moveTo>
                <a:lnTo>
                  <a:pt x="0" y="0"/>
                </a:lnTo>
                <a:lnTo>
                  <a:pt x="0" y="48378"/>
                </a:lnTo>
                <a:lnTo>
                  <a:pt x="1219200" y="48378"/>
                </a:lnTo>
                <a:lnTo>
                  <a:pt x="1219200" y="0"/>
                </a:lnTo>
                <a:close/>
              </a:path>
            </a:pathLst>
          </a:custGeom>
          <a:solidFill>
            <a:srgbClr val="FF2E4A"/>
          </a:solidFill>
        </p:spPr>
        <p:txBody>
          <a:bodyPr wrap="square" lIns="0" tIns="0" rIns="0" bIns="0" rtlCol="0"/>
          <a:lstStyle/>
          <a:p>
            <a:endParaRPr/>
          </a:p>
        </p:txBody>
      </p:sp>
      <p:grpSp>
        <p:nvGrpSpPr>
          <p:cNvPr id="21" name="object 21"/>
          <p:cNvGrpSpPr/>
          <p:nvPr/>
        </p:nvGrpSpPr>
        <p:grpSpPr>
          <a:xfrm>
            <a:off x="789354" y="4800600"/>
            <a:ext cx="850900" cy="843915"/>
            <a:chOff x="5657088" y="3313621"/>
            <a:chExt cx="850900" cy="843915"/>
          </a:xfrm>
        </p:grpSpPr>
        <p:pic>
          <p:nvPicPr>
            <p:cNvPr id="22" name="object 22"/>
            <p:cNvPicPr/>
            <p:nvPr/>
          </p:nvPicPr>
          <p:blipFill>
            <a:blip r:embed="rId2" cstate="print"/>
            <a:stretch>
              <a:fillRect/>
            </a:stretch>
          </p:blipFill>
          <p:spPr>
            <a:xfrm>
              <a:off x="5657088" y="3313621"/>
              <a:ext cx="850391" cy="843850"/>
            </a:xfrm>
            <a:prstGeom prst="rect">
              <a:avLst/>
            </a:prstGeom>
          </p:spPr>
        </p:pic>
        <p:sp>
          <p:nvSpPr>
            <p:cNvPr id="23" name="object 23"/>
            <p:cNvSpPr/>
            <p:nvPr/>
          </p:nvSpPr>
          <p:spPr>
            <a:xfrm>
              <a:off x="5702808" y="3352800"/>
              <a:ext cx="758825" cy="758825"/>
            </a:xfrm>
            <a:custGeom>
              <a:avLst/>
              <a:gdLst/>
              <a:ahLst/>
              <a:cxnLst/>
              <a:rect l="l" t="t" r="r" b="b"/>
              <a:pathLst>
                <a:path w="758825" h="758825">
                  <a:moveTo>
                    <a:pt x="758825" y="0"/>
                  </a:moveTo>
                  <a:lnTo>
                    <a:pt x="0" y="0"/>
                  </a:lnTo>
                  <a:lnTo>
                    <a:pt x="0" y="758444"/>
                  </a:lnTo>
                  <a:lnTo>
                    <a:pt x="758825" y="758444"/>
                  </a:lnTo>
                  <a:lnTo>
                    <a:pt x="758825" y="0"/>
                  </a:lnTo>
                  <a:close/>
                </a:path>
              </a:pathLst>
            </a:custGeom>
            <a:solidFill>
              <a:srgbClr val="FF2E4A"/>
            </a:solidFill>
          </p:spPr>
          <p:txBody>
            <a:bodyPr wrap="square" lIns="0" tIns="0" rIns="0" bIns="0" rtlCol="0"/>
            <a:lstStyle/>
            <a:p>
              <a:endParaRPr/>
            </a:p>
          </p:txBody>
        </p:sp>
        <p:sp>
          <p:nvSpPr>
            <p:cNvPr id="24" name="object 24"/>
            <p:cNvSpPr/>
            <p:nvPr/>
          </p:nvSpPr>
          <p:spPr>
            <a:xfrm>
              <a:off x="5704332" y="3354324"/>
              <a:ext cx="758825" cy="758825"/>
            </a:xfrm>
            <a:custGeom>
              <a:avLst/>
              <a:gdLst/>
              <a:ahLst/>
              <a:cxnLst/>
              <a:rect l="l" t="t" r="r" b="b"/>
              <a:pathLst>
                <a:path w="758825" h="758825">
                  <a:moveTo>
                    <a:pt x="0" y="758444"/>
                  </a:moveTo>
                  <a:lnTo>
                    <a:pt x="758825" y="758444"/>
                  </a:lnTo>
                  <a:lnTo>
                    <a:pt x="758825" y="0"/>
                  </a:lnTo>
                  <a:lnTo>
                    <a:pt x="0" y="0"/>
                  </a:lnTo>
                  <a:lnTo>
                    <a:pt x="0" y="758444"/>
                  </a:lnTo>
                  <a:close/>
                </a:path>
              </a:pathLst>
            </a:custGeom>
            <a:ln w="57912">
              <a:solidFill>
                <a:srgbClr val="FFFFFF"/>
              </a:solidFill>
            </a:ln>
          </p:spPr>
          <p:txBody>
            <a:bodyPr wrap="square" lIns="0" tIns="0" rIns="0" bIns="0" rtlCol="0"/>
            <a:lstStyle/>
            <a:p>
              <a:endParaRPr/>
            </a:p>
          </p:txBody>
        </p:sp>
      </p:grpSp>
      <p:sp>
        <p:nvSpPr>
          <p:cNvPr id="25" name="object 25"/>
          <p:cNvSpPr txBox="1"/>
          <p:nvPr/>
        </p:nvSpPr>
        <p:spPr>
          <a:xfrm>
            <a:off x="874252" y="4861701"/>
            <a:ext cx="758825" cy="557204"/>
          </a:xfrm>
          <a:prstGeom prst="rect">
            <a:avLst/>
          </a:prstGeom>
        </p:spPr>
        <p:txBody>
          <a:bodyPr vert="horz" wrap="square" lIns="0" tIns="186055" rIns="0" bIns="0" rtlCol="0">
            <a:spAutoFit/>
          </a:bodyPr>
          <a:lstStyle/>
          <a:p>
            <a:pPr marL="188595">
              <a:lnSpc>
                <a:spcPct val="100000"/>
              </a:lnSpc>
              <a:spcBef>
                <a:spcPts val="1465"/>
              </a:spcBef>
            </a:pPr>
            <a:r>
              <a:rPr sz="2400" spc="-25" dirty="0">
                <a:solidFill>
                  <a:srgbClr val="FFFFFF"/>
                </a:solidFill>
                <a:latin typeface="Verdana"/>
                <a:cs typeface="Verdana"/>
              </a:rPr>
              <a:t>0</a:t>
            </a:r>
            <a:r>
              <a:rPr lang="fr-FR" sz="2400" spc="-25" dirty="0">
                <a:solidFill>
                  <a:srgbClr val="FFFFFF"/>
                </a:solidFill>
                <a:latin typeface="Verdana"/>
                <a:cs typeface="Verdana"/>
              </a:rPr>
              <a:t>5</a:t>
            </a:r>
            <a:endParaRPr sz="2400" dirty="0">
              <a:latin typeface="Verdana"/>
              <a:cs typeface="Verdana"/>
            </a:endParaRPr>
          </a:p>
        </p:txBody>
      </p:sp>
      <p:sp>
        <p:nvSpPr>
          <p:cNvPr id="26" name="object 26"/>
          <p:cNvSpPr txBox="1"/>
          <p:nvPr/>
        </p:nvSpPr>
        <p:spPr>
          <a:xfrm>
            <a:off x="1677161" y="1962150"/>
            <a:ext cx="2988310" cy="307340"/>
          </a:xfrm>
          <a:prstGeom prst="rect">
            <a:avLst/>
          </a:prstGeom>
        </p:spPr>
        <p:txBody>
          <a:bodyPr vert="horz" wrap="square" lIns="0" tIns="12065" rIns="0" bIns="0" rtlCol="0">
            <a:spAutoFit/>
          </a:bodyPr>
          <a:lstStyle/>
          <a:p>
            <a:pPr marL="12700">
              <a:lnSpc>
                <a:spcPct val="100000"/>
              </a:lnSpc>
              <a:spcBef>
                <a:spcPts val="95"/>
              </a:spcBef>
            </a:pPr>
            <a:r>
              <a:rPr lang="en-US" sz="1850" spc="55" dirty="0">
                <a:solidFill>
                  <a:srgbClr val="2B093B"/>
                </a:solidFill>
                <a:latin typeface="Microsoft Sans Serif"/>
                <a:cs typeface="Microsoft Sans Serif"/>
              </a:rPr>
              <a:t>Context of the competition</a:t>
            </a:r>
            <a:endParaRPr lang="en-US" sz="1850" dirty="0">
              <a:latin typeface="Microsoft Sans Serif"/>
              <a:cs typeface="Microsoft Sans Serif"/>
            </a:endParaRPr>
          </a:p>
        </p:txBody>
      </p:sp>
      <p:sp>
        <p:nvSpPr>
          <p:cNvPr id="28" name="object 28"/>
          <p:cNvSpPr txBox="1"/>
          <p:nvPr/>
        </p:nvSpPr>
        <p:spPr>
          <a:xfrm>
            <a:off x="1807142" y="4986633"/>
            <a:ext cx="2735580" cy="307340"/>
          </a:xfrm>
          <a:prstGeom prst="rect">
            <a:avLst/>
          </a:prstGeom>
        </p:spPr>
        <p:txBody>
          <a:bodyPr vert="horz" wrap="square" lIns="0" tIns="12065" rIns="0" bIns="0" rtlCol="0">
            <a:spAutoFit/>
          </a:bodyPr>
          <a:lstStyle/>
          <a:p>
            <a:pPr marL="12700">
              <a:lnSpc>
                <a:spcPct val="100000"/>
              </a:lnSpc>
              <a:spcBef>
                <a:spcPts val="95"/>
              </a:spcBef>
            </a:pPr>
            <a:r>
              <a:rPr lang="fr-FR" sz="1850" spc="-30" dirty="0">
                <a:solidFill>
                  <a:srgbClr val="2B093B"/>
                </a:solidFill>
                <a:latin typeface="Microsoft Sans Serif"/>
                <a:cs typeface="Microsoft Sans Serif"/>
              </a:rPr>
              <a:t> </a:t>
            </a:r>
            <a:endParaRPr sz="1850" dirty="0">
              <a:latin typeface="Microsoft Sans Serif"/>
              <a:cs typeface="Microsoft Sans Serif"/>
            </a:endParaRPr>
          </a:p>
        </p:txBody>
      </p:sp>
      <p:sp>
        <p:nvSpPr>
          <p:cNvPr id="29" name="object 29"/>
          <p:cNvSpPr txBox="1"/>
          <p:nvPr/>
        </p:nvSpPr>
        <p:spPr>
          <a:xfrm>
            <a:off x="1697482" y="3278885"/>
            <a:ext cx="2854325" cy="296876"/>
          </a:xfrm>
          <a:prstGeom prst="rect">
            <a:avLst/>
          </a:prstGeom>
        </p:spPr>
        <p:txBody>
          <a:bodyPr vert="horz" wrap="square" lIns="0" tIns="12065" rIns="0" bIns="0" rtlCol="0">
            <a:spAutoFit/>
          </a:bodyPr>
          <a:lstStyle/>
          <a:p>
            <a:pPr marL="12700">
              <a:lnSpc>
                <a:spcPct val="100000"/>
              </a:lnSpc>
              <a:spcBef>
                <a:spcPts val="95"/>
              </a:spcBef>
            </a:pPr>
            <a:r>
              <a:rPr lang="en-ZA" sz="1850" spc="-30" dirty="0">
                <a:solidFill>
                  <a:srgbClr val="2B093B"/>
                </a:solidFill>
                <a:latin typeface="Microsoft Sans Serif"/>
                <a:cs typeface="Microsoft Sans Serif"/>
              </a:rPr>
              <a:t>Autonomy levels </a:t>
            </a:r>
            <a:endParaRPr lang="fr-FR" sz="1850" dirty="0">
              <a:latin typeface="Microsoft Sans Serif"/>
              <a:cs typeface="Microsoft Sans Serif"/>
            </a:endParaRPr>
          </a:p>
        </p:txBody>
      </p:sp>
      <p:pic>
        <p:nvPicPr>
          <p:cNvPr id="30" name="object 30"/>
          <p:cNvPicPr/>
          <p:nvPr/>
        </p:nvPicPr>
        <p:blipFill>
          <a:blip r:embed="rId3" cstate="print"/>
          <a:stretch>
            <a:fillRect/>
          </a:stretch>
        </p:blipFill>
        <p:spPr>
          <a:xfrm>
            <a:off x="0" y="54864"/>
            <a:ext cx="1484376" cy="1453895"/>
          </a:xfrm>
          <a:prstGeom prst="rect">
            <a:avLst/>
          </a:prstGeom>
        </p:spPr>
      </p:pic>
      <p:sp>
        <p:nvSpPr>
          <p:cNvPr id="31" name="object 31"/>
          <p:cNvSpPr txBox="1">
            <a:spLocks noGrp="1"/>
          </p:cNvSpPr>
          <p:nvPr>
            <p:ph type="title"/>
          </p:nvPr>
        </p:nvSpPr>
        <p:spPr>
          <a:prstGeom prst="rect">
            <a:avLst/>
          </a:prstGeom>
        </p:spPr>
        <p:txBody>
          <a:bodyPr vert="horz" wrap="square" lIns="0" tIns="12700" rIns="0" bIns="0" rtlCol="0">
            <a:spAutoFit/>
          </a:bodyPr>
          <a:lstStyle/>
          <a:p>
            <a:pPr marL="118745">
              <a:lnSpc>
                <a:spcPct val="100000"/>
              </a:lnSpc>
              <a:spcBef>
                <a:spcPts val="100"/>
              </a:spcBef>
            </a:pPr>
            <a:r>
              <a:rPr spc="-20" dirty="0"/>
              <a:t>1.</a:t>
            </a:r>
            <a:r>
              <a:rPr spc="-145" dirty="0"/>
              <a:t> </a:t>
            </a:r>
            <a:r>
              <a:rPr spc="-20" dirty="0"/>
              <a:t>Plan</a:t>
            </a:r>
          </a:p>
        </p:txBody>
      </p:sp>
      <p:sp>
        <p:nvSpPr>
          <p:cNvPr id="35" name="object 15">
            <a:extLst>
              <a:ext uri="{FF2B5EF4-FFF2-40B4-BE49-F238E27FC236}">
                <a16:creationId xmlns:a16="http://schemas.microsoft.com/office/drawing/2014/main" id="{4873DE47-12CE-7BEB-569D-C4A8153F4A9D}"/>
              </a:ext>
            </a:extLst>
          </p:cNvPr>
          <p:cNvSpPr txBox="1">
            <a:spLocks noGrp="1"/>
          </p:cNvSpPr>
          <p:nvPr>
            <p:ph type="sldNum" sz="quarter" idx="7"/>
          </p:nvPr>
        </p:nvSpPr>
        <p:spPr>
          <a:xfrm>
            <a:off x="9842754" y="6640541"/>
            <a:ext cx="2141220" cy="135293"/>
          </a:xfrm>
          <a:prstGeom prst="rect">
            <a:avLst/>
          </a:prstGeom>
        </p:spPr>
        <p:txBody>
          <a:bodyPr vert="horz" wrap="square" lIns="0" tIns="12065" rIns="0" bIns="0" rtlCol="0">
            <a:spAutoFit/>
          </a:body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a:t>
            </a:r>
            <a:r>
              <a:rPr lang="fr-FR" sz="1050" baseline="3968" dirty="0"/>
              <a:t>4</a:t>
            </a:r>
            <a:r>
              <a:rPr sz="1050" baseline="3968" dirty="0"/>
              <a:t>.</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2</a:t>
            </a:fld>
            <a:endParaRPr sz="800" dirty="0"/>
          </a:p>
        </p:txBody>
      </p:sp>
      <p:grpSp>
        <p:nvGrpSpPr>
          <p:cNvPr id="32" name="object 9">
            <a:extLst>
              <a:ext uri="{FF2B5EF4-FFF2-40B4-BE49-F238E27FC236}">
                <a16:creationId xmlns:a16="http://schemas.microsoft.com/office/drawing/2014/main" id="{6DEB35C9-4B66-7636-6CD3-5EE364CCECD3}"/>
              </a:ext>
            </a:extLst>
          </p:cNvPr>
          <p:cNvGrpSpPr/>
          <p:nvPr/>
        </p:nvGrpSpPr>
        <p:grpSpPr>
          <a:xfrm>
            <a:off x="5670550" y="3215515"/>
            <a:ext cx="850391" cy="840837"/>
            <a:chOff x="762000" y="3313586"/>
            <a:chExt cx="850391" cy="840837"/>
          </a:xfrm>
          <a:solidFill>
            <a:srgbClr val="FFFF00"/>
          </a:solidFill>
        </p:grpSpPr>
        <p:pic>
          <p:nvPicPr>
            <p:cNvPr id="33" name="object 10">
              <a:extLst>
                <a:ext uri="{FF2B5EF4-FFF2-40B4-BE49-F238E27FC236}">
                  <a16:creationId xmlns:a16="http://schemas.microsoft.com/office/drawing/2014/main" id="{2A3920AF-12E3-6622-559E-D7D9AC21F8E4}"/>
                </a:ext>
              </a:extLst>
            </p:cNvPr>
            <p:cNvPicPr/>
            <p:nvPr/>
          </p:nvPicPr>
          <p:blipFill>
            <a:blip r:embed="rId2" cstate="print"/>
            <a:stretch>
              <a:fillRect/>
            </a:stretch>
          </p:blipFill>
          <p:spPr>
            <a:xfrm>
              <a:off x="762000" y="3313586"/>
              <a:ext cx="850391" cy="840837"/>
            </a:xfrm>
            <a:prstGeom prst="rect">
              <a:avLst/>
            </a:prstGeom>
            <a:grpFill/>
          </p:spPr>
        </p:pic>
        <p:sp>
          <p:nvSpPr>
            <p:cNvPr id="34" name="object 11">
              <a:extLst>
                <a:ext uri="{FF2B5EF4-FFF2-40B4-BE49-F238E27FC236}">
                  <a16:creationId xmlns:a16="http://schemas.microsoft.com/office/drawing/2014/main" id="{B0B1266F-7463-1107-05B3-43CDB53B8C22}"/>
                </a:ext>
              </a:extLst>
            </p:cNvPr>
            <p:cNvSpPr/>
            <p:nvPr/>
          </p:nvSpPr>
          <p:spPr>
            <a:xfrm>
              <a:off x="810767" y="3352799"/>
              <a:ext cx="756285" cy="758825"/>
            </a:xfrm>
            <a:custGeom>
              <a:avLst/>
              <a:gdLst/>
              <a:ahLst/>
              <a:cxnLst/>
              <a:rect l="l" t="t" r="r" b="b"/>
              <a:pathLst>
                <a:path w="756285" h="758825">
                  <a:moveTo>
                    <a:pt x="755776" y="0"/>
                  </a:moveTo>
                  <a:lnTo>
                    <a:pt x="0" y="0"/>
                  </a:lnTo>
                  <a:lnTo>
                    <a:pt x="0" y="758444"/>
                  </a:lnTo>
                  <a:lnTo>
                    <a:pt x="755776" y="758444"/>
                  </a:lnTo>
                  <a:lnTo>
                    <a:pt x="755776" y="0"/>
                  </a:lnTo>
                  <a:close/>
                </a:path>
              </a:pathLst>
            </a:custGeom>
            <a:grpFill/>
          </p:spPr>
          <p:txBody>
            <a:bodyPr wrap="square" lIns="0" tIns="0" rIns="0" bIns="0" rtlCol="0"/>
            <a:lstStyle/>
            <a:p>
              <a:endParaRPr/>
            </a:p>
          </p:txBody>
        </p:sp>
      </p:grpSp>
      <p:sp>
        <p:nvSpPr>
          <p:cNvPr id="37" name="object 13">
            <a:extLst>
              <a:ext uri="{FF2B5EF4-FFF2-40B4-BE49-F238E27FC236}">
                <a16:creationId xmlns:a16="http://schemas.microsoft.com/office/drawing/2014/main" id="{6537F983-87DA-1D05-5249-20A5FECCF279}"/>
              </a:ext>
            </a:extLst>
          </p:cNvPr>
          <p:cNvSpPr txBox="1"/>
          <p:nvPr/>
        </p:nvSpPr>
        <p:spPr>
          <a:xfrm>
            <a:off x="5710920" y="3211929"/>
            <a:ext cx="756285" cy="555921"/>
          </a:xfrm>
          <a:prstGeom prst="rect">
            <a:avLst/>
          </a:prstGeom>
        </p:spPr>
        <p:txBody>
          <a:bodyPr vert="horz" wrap="square" lIns="0" tIns="184785" rIns="0" bIns="0" rtlCol="0">
            <a:spAutoFit/>
          </a:bodyPr>
          <a:lstStyle/>
          <a:p>
            <a:pPr marL="184150">
              <a:lnSpc>
                <a:spcPct val="100000"/>
              </a:lnSpc>
              <a:spcBef>
                <a:spcPts val="1455"/>
              </a:spcBef>
            </a:pPr>
            <a:r>
              <a:rPr sz="2400" spc="-25" dirty="0">
                <a:solidFill>
                  <a:srgbClr val="FFFFFF"/>
                </a:solidFill>
                <a:latin typeface="Verdana"/>
                <a:cs typeface="Verdana"/>
              </a:rPr>
              <a:t>0</a:t>
            </a:r>
            <a:r>
              <a:rPr lang="fr-FR" sz="2400" spc="-25" dirty="0">
                <a:solidFill>
                  <a:srgbClr val="FFFFFF"/>
                </a:solidFill>
                <a:latin typeface="Verdana"/>
                <a:cs typeface="Verdana"/>
              </a:rPr>
              <a:t>4</a:t>
            </a:r>
            <a:endParaRPr sz="2400" dirty="0">
              <a:latin typeface="Verdana"/>
              <a:cs typeface="Verdana"/>
            </a:endParaRPr>
          </a:p>
        </p:txBody>
      </p:sp>
      <p:sp>
        <p:nvSpPr>
          <p:cNvPr id="38" name="object 8">
            <a:extLst>
              <a:ext uri="{FF2B5EF4-FFF2-40B4-BE49-F238E27FC236}">
                <a16:creationId xmlns:a16="http://schemas.microsoft.com/office/drawing/2014/main" id="{264DA4A4-400D-80F4-A237-3D464DDB5A52}"/>
              </a:ext>
            </a:extLst>
          </p:cNvPr>
          <p:cNvSpPr/>
          <p:nvPr/>
        </p:nvSpPr>
        <p:spPr>
          <a:xfrm flipV="1">
            <a:off x="6685721" y="3659113"/>
            <a:ext cx="2731008" cy="45719"/>
          </a:xfrm>
          <a:custGeom>
            <a:avLst/>
            <a:gdLst/>
            <a:ahLst/>
            <a:cxnLst/>
            <a:rect l="l" t="t" r="r" b="b"/>
            <a:pathLst>
              <a:path w="1219200" h="48895">
                <a:moveTo>
                  <a:pt x="1219200" y="0"/>
                </a:moveTo>
                <a:lnTo>
                  <a:pt x="0" y="0"/>
                </a:lnTo>
                <a:lnTo>
                  <a:pt x="0" y="48376"/>
                </a:lnTo>
                <a:lnTo>
                  <a:pt x="1219200" y="48376"/>
                </a:lnTo>
                <a:lnTo>
                  <a:pt x="1219200" y="0"/>
                </a:lnTo>
                <a:close/>
              </a:path>
            </a:pathLst>
          </a:custGeom>
          <a:solidFill>
            <a:srgbClr val="FFFF00"/>
          </a:solidFill>
        </p:spPr>
        <p:txBody>
          <a:bodyPr wrap="square" lIns="0" tIns="0" rIns="0" bIns="0" rtlCol="0"/>
          <a:lstStyle/>
          <a:p>
            <a:endParaRPr/>
          </a:p>
        </p:txBody>
      </p:sp>
      <p:grpSp>
        <p:nvGrpSpPr>
          <p:cNvPr id="39" name="object 21">
            <a:extLst>
              <a:ext uri="{FF2B5EF4-FFF2-40B4-BE49-F238E27FC236}">
                <a16:creationId xmlns:a16="http://schemas.microsoft.com/office/drawing/2014/main" id="{F59EEE89-3475-8283-7A4A-667B431816F6}"/>
              </a:ext>
            </a:extLst>
          </p:cNvPr>
          <p:cNvGrpSpPr/>
          <p:nvPr/>
        </p:nvGrpSpPr>
        <p:grpSpPr>
          <a:xfrm>
            <a:off x="5690176" y="4648200"/>
            <a:ext cx="850900" cy="843915"/>
            <a:chOff x="5657088" y="3313621"/>
            <a:chExt cx="850900" cy="843915"/>
          </a:xfrm>
          <a:solidFill>
            <a:srgbClr val="92D050"/>
          </a:solidFill>
        </p:grpSpPr>
        <p:pic>
          <p:nvPicPr>
            <p:cNvPr id="40" name="object 22">
              <a:extLst>
                <a:ext uri="{FF2B5EF4-FFF2-40B4-BE49-F238E27FC236}">
                  <a16:creationId xmlns:a16="http://schemas.microsoft.com/office/drawing/2014/main" id="{5DFCBD24-1C9B-0626-CE92-E9645CAB2227}"/>
                </a:ext>
              </a:extLst>
            </p:cNvPr>
            <p:cNvPicPr/>
            <p:nvPr/>
          </p:nvPicPr>
          <p:blipFill>
            <a:blip r:embed="rId2" cstate="print"/>
            <a:stretch>
              <a:fillRect/>
            </a:stretch>
          </p:blipFill>
          <p:spPr>
            <a:xfrm>
              <a:off x="5657088" y="3313621"/>
              <a:ext cx="850391" cy="843850"/>
            </a:xfrm>
            <a:prstGeom prst="rect">
              <a:avLst/>
            </a:prstGeom>
            <a:grpFill/>
          </p:spPr>
        </p:pic>
        <p:sp>
          <p:nvSpPr>
            <p:cNvPr id="41" name="object 23">
              <a:extLst>
                <a:ext uri="{FF2B5EF4-FFF2-40B4-BE49-F238E27FC236}">
                  <a16:creationId xmlns:a16="http://schemas.microsoft.com/office/drawing/2014/main" id="{1F666DB3-2B64-3EEF-D32B-0624AFE2967E}"/>
                </a:ext>
              </a:extLst>
            </p:cNvPr>
            <p:cNvSpPr/>
            <p:nvPr/>
          </p:nvSpPr>
          <p:spPr>
            <a:xfrm>
              <a:off x="5702808" y="3352800"/>
              <a:ext cx="758825" cy="758825"/>
            </a:xfrm>
            <a:custGeom>
              <a:avLst/>
              <a:gdLst/>
              <a:ahLst/>
              <a:cxnLst/>
              <a:rect l="l" t="t" r="r" b="b"/>
              <a:pathLst>
                <a:path w="758825" h="758825">
                  <a:moveTo>
                    <a:pt x="758825" y="0"/>
                  </a:moveTo>
                  <a:lnTo>
                    <a:pt x="0" y="0"/>
                  </a:lnTo>
                  <a:lnTo>
                    <a:pt x="0" y="758444"/>
                  </a:lnTo>
                  <a:lnTo>
                    <a:pt x="758825" y="758444"/>
                  </a:lnTo>
                  <a:lnTo>
                    <a:pt x="758825" y="0"/>
                  </a:lnTo>
                  <a:close/>
                </a:path>
              </a:pathLst>
            </a:custGeom>
            <a:grpFill/>
          </p:spPr>
          <p:txBody>
            <a:bodyPr wrap="square" lIns="0" tIns="0" rIns="0" bIns="0" rtlCol="0"/>
            <a:lstStyle/>
            <a:p>
              <a:endParaRPr/>
            </a:p>
          </p:txBody>
        </p:sp>
        <p:sp>
          <p:nvSpPr>
            <p:cNvPr id="42" name="object 24">
              <a:extLst>
                <a:ext uri="{FF2B5EF4-FFF2-40B4-BE49-F238E27FC236}">
                  <a16:creationId xmlns:a16="http://schemas.microsoft.com/office/drawing/2014/main" id="{619F150D-4786-0DD5-2A0E-022AFBC5E500}"/>
                </a:ext>
              </a:extLst>
            </p:cNvPr>
            <p:cNvSpPr/>
            <p:nvPr/>
          </p:nvSpPr>
          <p:spPr>
            <a:xfrm>
              <a:off x="5704332" y="3354324"/>
              <a:ext cx="758825" cy="758825"/>
            </a:xfrm>
            <a:custGeom>
              <a:avLst/>
              <a:gdLst/>
              <a:ahLst/>
              <a:cxnLst/>
              <a:rect l="l" t="t" r="r" b="b"/>
              <a:pathLst>
                <a:path w="758825" h="758825">
                  <a:moveTo>
                    <a:pt x="0" y="758444"/>
                  </a:moveTo>
                  <a:lnTo>
                    <a:pt x="758825" y="758444"/>
                  </a:lnTo>
                  <a:lnTo>
                    <a:pt x="758825" y="0"/>
                  </a:lnTo>
                  <a:lnTo>
                    <a:pt x="0" y="0"/>
                  </a:lnTo>
                  <a:lnTo>
                    <a:pt x="0" y="758444"/>
                  </a:lnTo>
                  <a:close/>
                </a:path>
              </a:pathLst>
            </a:custGeom>
            <a:grpFill/>
            <a:ln w="57912">
              <a:solidFill>
                <a:srgbClr val="FFFFFF"/>
              </a:solidFill>
            </a:ln>
          </p:spPr>
          <p:txBody>
            <a:bodyPr wrap="square" lIns="0" tIns="0" rIns="0" bIns="0" rtlCol="0"/>
            <a:lstStyle/>
            <a:p>
              <a:endParaRPr/>
            </a:p>
          </p:txBody>
        </p:sp>
      </p:grpSp>
      <p:sp>
        <p:nvSpPr>
          <p:cNvPr id="43" name="object 25">
            <a:extLst>
              <a:ext uri="{FF2B5EF4-FFF2-40B4-BE49-F238E27FC236}">
                <a16:creationId xmlns:a16="http://schemas.microsoft.com/office/drawing/2014/main" id="{6E8BDB43-706E-4B3E-5C78-B3030595E7C7}"/>
              </a:ext>
            </a:extLst>
          </p:cNvPr>
          <p:cNvSpPr txBox="1"/>
          <p:nvPr/>
        </p:nvSpPr>
        <p:spPr>
          <a:xfrm>
            <a:off x="5775074" y="4709301"/>
            <a:ext cx="758825" cy="557204"/>
          </a:xfrm>
          <a:prstGeom prst="rect">
            <a:avLst/>
          </a:prstGeom>
        </p:spPr>
        <p:txBody>
          <a:bodyPr vert="horz" wrap="square" lIns="0" tIns="186055" rIns="0" bIns="0" rtlCol="0">
            <a:spAutoFit/>
          </a:bodyPr>
          <a:lstStyle/>
          <a:p>
            <a:pPr marL="188595">
              <a:lnSpc>
                <a:spcPct val="100000"/>
              </a:lnSpc>
              <a:spcBef>
                <a:spcPts val="1465"/>
              </a:spcBef>
            </a:pPr>
            <a:r>
              <a:rPr sz="2400" spc="-25" dirty="0">
                <a:solidFill>
                  <a:srgbClr val="FFFFFF"/>
                </a:solidFill>
                <a:latin typeface="Verdana"/>
                <a:cs typeface="Verdana"/>
              </a:rPr>
              <a:t>0</a:t>
            </a:r>
            <a:r>
              <a:rPr lang="fr-FR" sz="2400" spc="-25" dirty="0">
                <a:solidFill>
                  <a:srgbClr val="FFFFFF"/>
                </a:solidFill>
                <a:latin typeface="Verdana"/>
                <a:cs typeface="Verdana"/>
              </a:rPr>
              <a:t>6</a:t>
            </a:r>
            <a:endParaRPr sz="2400" dirty="0">
              <a:latin typeface="Verdana"/>
              <a:cs typeface="Verdana"/>
            </a:endParaRPr>
          </a:p>
        </p:txBody>
      </p:sp>
      <p:sp>
        <p:nvSpPr>
          <p:cNvPr id="44" name="object 8">
            <a:extLst>
              <a:ext uri="{FF2B5EF4-FFF2-40B4-BE49-F238E27FC236}">
                <a16:creationId xmlns:a16="http://schemas.microsoft.com/office/drawing/2014/main" id="{94F96298-588F-15A5-D6B0-8763AB471B0A}"/>
              </a:ext>
            </a:extLst>
          </p:cNvPr>
          <p:cNvSpPr/>
          <p:nvPr/>
        </p:nvSpPr>
        <p:spPr>
          <a:xfrm flipV="1">
            <a:off x="6634870" y="5343791"/>
            <a:ext cx="2801737" cy="45720"/>
          </a:xfrm>
          <a:custGeom>
            <a:avLst/>
            <a:gdLst/>
            <a:ahLst/>
            <a:cxnLst/>
            <a:rect l="l" t="t" r="r" b="b"/>
            <a:pathLst>
              <a:path w="1219200" h="48895">
                <a:moveTo>
                  <a:pt x="1219200" y="0"/>
                </a:moveTo>
                <a:lnTo>
                  <a:pt x="0" y="0"/>
                </a:lnTo>
                <a:lnTo>
                  <a:pt x="0" y="48376"/>
                </a:lnTo>
                <a:lnTo>
                  <a:pt x="1219200" y="48376"/>
                </a:lnTo>
                <a:lnTo>
                  <a:pt x="1219200" y="0"/>
                </a:lnTo>
                <a:close/>
              </a:path>
            </a:pathLst>
          </a:custGeom>
          <a:solidFill>
            <a:srgbClr val="92D050"/>
          </a:solidFill>
        </p:spPr>
        <p:txBody>
          <a:bodyPr wrap="square" lIns="0" tIns="0" rIns="0" bIns="0" rtlCol="0"/>
          <a:lstStyle/>
          <a:p>
            <a:endParaRPr/>
          </a:p>
        </p:txBody>
      </p:sp>
      <p:sp>
        <p:nvSpPr>
          <p:cNvPr id="45" name="object 27">
            <a:extLst>
              <a:ext uri="{FF2B5EF4-FFF2-40B4-BE49-F238E27FC236}">
                <a16:creationId xmlns:a16="http://schemas.microsoft.com/office/drawing/2014/main" id="{76AA672E-D14F-6BC8-DA9D-C1BF849F88E3}"/>
              </a:ext>
            </a:extLst>
          </p:cNvPr>
          <p:cNvSpPr txBox="1"/>
          <p:nvPr/>
        </p:nvSpPr>
        <p:spPr>
          <a:xfrm>
            <a:off x="6644640" y="3309403"/>
            <a:ext cx="5144135" cy="307975"/>
          </a:xfrm>
          <a:prstGeom prst="rect">
            <a:avLst/>
          </a:prstGeom>
        </p:spPr>
        <p:txBody>
          <a:bodyPr vert="horz" wrap="square" lIns="0" tIns="12700" rIns="0" bIns="0" rtlCol="0">
            <a:spAutoFit/>
          </a:bodyPr>
          <a:lstStyle/>
          <a:p>
            <a:pPr marL="12700">
              <a:lnSpc>
                <a:spcPct val="100000"/>
              </a:lnSpc>
              <a:spcBef>
                <a:spcPts val="100"/>
              </a:spcBef>
            </a:pPr>
            <a:r>
              <a:rPr lang="en-US" sz="1850" dirty="0">
                <a:solidFill>
                  <a:srgbClr val="2B093B"/>
                </a:solidFill>
                <a:latin typeface="Microsoft Sans Serif"/>
                <a:cs typeface="Microsoft Sans Serif"/>
              </a:rPr>
              <a:t>Technical specifications</a:t>
            </a:r>
            <a:endParaRPr lang="en-US" sz="1850" dirty="0">
              <a:latin typeface="Microsoft Sans Serif"/>
              <a:cs typeface="Microsoft Sans Serif"/>
            </a:endParaRPr>
          </a:p>
        </p:txBody>
      </p:sp>
      <p:sp>
        <p:nvSpPr>
          <p:cNvPr id="47" name="ZoneTexte 46">
            <a:extLst>
              <a:ext uri="{FF2B5EF4-FFF2-40B4-BE49-F238E27FC236}">
                <a16:creationId xmlns:a16="http://schemas.microsoft.com/office/drawing/2014/main" id="{5D710837-48CB-5385-CFF4-E367CCFBD59A}"/>
              </a:ext>
            </a:extLst>
          </p:cNvPr>
          <p:cNvSpPr txBox="1"/>
          <p:nvPr/>
        </p:nvSpPr>
        <p:spPr>
          <a:xfrm>
            <a:off x="6540567" y="1957751"/>
            <a:ext cx="6096000" cy="377026"/>
          </a:xfrm>
          <a:prstGeom prst="rect">
            <a:avLst/>
          </a:prstGeom>
          <a:noFill/>
        </p:spPr>
        <p:txBody>
          <a:bodyPr wrap="square">
            <a:spAutoFit/>
          </a:bodyPr>
          <a:lstStyle/>
          <a:p>
            <a:r>
              <a:rPr lang="en-US" sz="1850" spc="55" dirty="0">
                <a:solidFill>
                  <a:srgbClr val="2B093B"/>
                </a:solidFill>
                <a:latin typeface="Microsoft Sans Serif"/>
                <a:cs typeface="Microsoft Sans Serif"/>
              </a:rPr>
              <a:t>Competition’s Milestones </a:t>
            </a:r>
            <a:endParaRPr lang="en-ZA" sz="1850" spc="55" dirty="0">
              <a:solidFill>
                <a:srgbClr val="2B093B"/>
              </a:solidFill>
              <a:latin typeface="Microsoft Sans Serif"/>
              <a:cs typeface="Microsoft Sans Serif"/>
            </a:endParaRPr>
          </a:p>
        </p:txBody>
      </p:sp>
      <p:sp>
        <p:nvSpPr>
          <p:cNvPr id="48" name="object 28">
            <a:extLst>
              <a:ext uri="{FF2B5EF4-FFF2-40B4-BE49-F238E27FC236}">
                <a16:creationId xmlns:a16="http://schemas.microsoft.com/office/drawing/2014/main" id="{E6B5876B-6EF5-6ED6-5CB9-6DEBEE8C5980}"/>
              </a:ext>
            </a:extLst>
          </p:cNvPr>
          <p:cNvSpPr txBox="1"/>
          <p:nvPr/>
        </p:nvSpPr>
        <p:spPr>
          <a:xfrm>
            <a:off x="6715675" y="4961186"/>
            <a:ext cx="2735580" cy="307340"/>
          </a:xfrm>
          <a:prstGeom prst="rect">
            <a:avLst/>
          </a:prstGeom>
        </p:spPr>
        <p:txBody>
          <a:bodyPr vert="horz" wrap="square" lIns="0" tIns="12065" rIns="0" bIns="0" rtlCol="0">
            <a:spAutoFit/>
          </a:bodyPr>
          <a:lstStyle/>
          <a:p>
            <a:pPr marL="12700">
              <a:lnSpc>
                <a:spcPct val="100000"/>
              </a:lnSpc>
              <a:spcBef>
                <a:spcPts val="95"/>
              </a:spcBef>
            </a:pPr>
            <a:r>
              <a:rPr lang="fr-FR" sz="1850" spc="-30" dirty="0">
                <a:solidFill>
                  <a:srgbClr val="2B093B"/>
                </a:solidFill>
                <a:latin typeface="Microsoft Sans Serif"/>
                <a:cs typeface="Microsoft Sans Serif"/>
              </a:rPr>
              <a:t>Budget </a:t>
            </a:r>
            <a:endParaRPr sz="1850" dirty="0">
              <a:latin typeface="Microsoft Sans Serif"/>
              <a:cs typeface="Microsoft Sans Serif"/>
            </a:endParaRPr>
          </a:p>
        </p:txBody>
      </p:sp>
      <p:sp>
        <p:nvSpPr>
          <p:cNvPr id="50" name="ZoneTexte 49">
            <a:extLst>
              <a:ext uri="{FF2B5EF4-FFF2-40B4-BE49-F238E27FC236}">
                <a16:creationId xmlns:a16="http://schemas.microsoft.com/office/drawing/2014/main" id="{962E7F72-F292-6106-F5B0-8EC05DCCC402}"/>
              </a:ext>
            </a:extLst>
          </p:cNvPr>
          <p:cNvSpPr txBox="1"/>
          <p:nvPr/>
        </p:nvSpPr>
        <p:spPr>
          <a:xfrm>
            <a:off x="1685465" y="4927719"/>
            <a:ext cx="6317310" cy="377026"/>
          </a:xfrm>
          <a:prstGeom prst="rect">
            <a:avLst/>
          </a:prstGeom>
          <a:noFill/>
        </p:spPr>
        <p:txBody>
          <a:bodyPr wrap="square">
            <a:spAutoFit/>
          </a:bodyPr>
          <a:lstStyle/>
          <a:p>
            <a:pPr marL="12700">
              <a:spcBef>
                <a:spcPts val="95"/>
              </a:spcBef>
            </a:pPr>
            <a:r>
              <a:rPr lang="fr-FR" sz="1850" spc="-30" dirty="0">
                <a:solidFill>
                  <a:srgbClr val="2B093B"/>
                </a:solidFill>
                <a:latin typeface="Microsoft Sans Serif"/>
                <a:cs typeface="Microsoft Sans Serif"/>
              </a:rPr>
              <a:t>Engineering </a:t>
            </a:r>
            <a:r>
              <a:rPr lang="en-US" sz="1850" spc="-30" dirty="0">
                <a:solidFill>
                  <a:srgbClr val="2B093B"/>
                </a:solidFill>
                <a:latin typeface="Microsoft Sans Serif"/>
                <a:cs typeface="Microsoft Sans Serif"/>
              </a:rPr>
              <a:t>schools</a:t>
            </a:r>
            <a:r>
              <a:rPr lang="fr-FR" sz="1850" spc="-30" dirty="0">
                <a:solidFill>
                  <a:srgbClr val="2B093B"/>
                </a:solidFill>
                <a:latin typeface="Microsoft Sans Serif"/>
                <a:cs typeface="Microsoft Sans Serif"/>
              </a:rPr>
              <a:t> liste </a:t>
            </a:r>
            <a:endParaRPr lang="en-ZA" sz="1850" spc="-30" dirty="0">
              <a:solidFill>
                <a:srgbClr val="2B093B"/>
              </a:solidFill>
              <a:latin typeface="Microsoft Sans Serif"/>
              <a:cs typeface="Microsoft Sans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147267" y="1558049"/>
            <a:ext cx="1635125" cy="370840"/>
          </a:xfrm>
          <a:prstGeom prst="rect">
            <a:avLst/>
          </a:prstGeom>
        </p:spPr>
        <p:txBody>
          <a:bodyPr vert="horz" wrap="square" lIns="0" tIns="1270" rIns="0" bIns="0" rtlCol="0">
            <a:spAutoFit/>
          </a:bodyPr>
          <a:lstStyle/>
          <a:p>
            <a:pPr>
              <a:lnSpc>
                <a:spcPct val="100000"/>
              </a:lnSpc>
              <a:spcBef>
                <a:spcPts val="10"/>
              </a:spcBef>
            </a:pPr>
            <a:r>
              <a:rPr sz="2000" b="1" dirty="0">
                <a:solidFill>
                  <a:srgbClr val="006EC0"/>
                </a:solidFill>
                <a:latin typeface="Verdana"/>
                <a:cs typeface="Verdana"/>
              </a:rPr>
              <a:t>1</a:t>
            </a:r>
            <a:r>
              <a:rPr sz="2000" b="1" spc="-55" dirty="0">
                <a:solidFill>
                  <a:srgbClr val="006EC0"/>
                </a:solidFill>
                <a:latin typeface="Verdana"/>
                <a:cs typeface="Verdana"/>
              </a:rPr>
              <a:t> </a:t>
            </a:r>
            <a:r>
              <a:rPr sz="2400" spc="-10" dirty="0">
                <a:solidFill>
                  <a:srgbClr val="1279B0"/>
                </a:solidFill>
                <a:latin typeface="Verdana"/>
                <a:cs typeface="Verdana"/>
              </a:rPr>
              <a:t>Contexte</a:t>
            </a:r>
            <a:endParaRPr sz="2400">
              <a:latin typeface="Verdana"/>
              <a:cs typeface="Verdana"/>
            </a:endParaRPr>
          </a:p>
        </p:txBody>
      </p:sp>
      <p:sp>
        <p:nvSpPr>
          <p:cNvPr id="7" name="object 7"/>
          <p:cNvSpPr/>
          <p:nvPr/>
        </p:nvSpPr>
        <p:spPr>
          <a:xfrm>
            <a:off x="0" y="746759"/>
            <a:ext cx="4852670" cy="2026920"/>
          </a:xfrm>
          <a:custGeom>
            <a:avLst/>
            <a:gdLst/>
            <a:ahLst/>
            <a:cxnLst/>
            <a:rect l="l" t="t" r="r" b="b"/>
            <a:pathLst>
              <a:path w="4852670" h="2026920">
                <a:moveTo>
                  <a:pt x="4852162" y="0"/>
                </a:moveTo>
                <a:lnTo>
                  <a:pt x="0" y="0"/>
                </a:lnTo>
                <a:lnTo>
                  <a:pt x="0" y="2026920"/>
                </a:lnTo>
                <a:lnTo>
                  <a:pt x="4852162" y="2026920"/>
                </a:lnTo>
                <a:lnTo>
                  <a:pt x="4852162"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18745">
              <a:lnSpc>
                <a:spcPct val="100000"/>
              </a:lnSpc>
              <a:spcBef>
                <a:spcPts val="100"/>
              </a:spcBef>
            </a:pPr>
            <a:r>
              <a:rPr spc="-20" dirty="0"/>
              <a:t>1.</a:t>
            </a:r>
            <a:r>
              <a:rPr spc="-145" dirty="0"/>
              <a:t> </a:t>
            </a:r>
            <a:r>
              <a:rPr spc="35" dirty="0"/>
              <a:t>Context</a:t>
            </a:r>
          </a:p>
        </p:txBody>
      </p:sp>
      <p:pic>
        <p:nvPicPr>
          <p:cNvPr id="9" name="object 9"/>
          <p:cNvPicPr/>
          <p:nvPr/>
        </p:nvPicPr>
        <p:blipFill>
          <a:blip r:embed="rId3" cstate="print"/>
          <a:stretch>
            <a:fillRect/>
          </a:stretch>
        </p:blipFill>
        <p:spPr>
          <a:xfrm>
            <a:off x="0" y="54864"/>
            <a:ext cx="1484376" cy="1453895"/>
          </a:xfrm>
          <a:prstGeom prst="rect">
            <a:avLst/>
          </a:prstGeom>
        </p:spPr>
      </p:pic>
      <p:sp>
        <p:nvSpPr>
          <p:cNvPr id="10" name="object 10"/>
          <p:cNvSpPr txBox="1"/>
          <p:nvPr/>
        </p:nvSpPr>
        <p:spPr>
          <a:xfrm>
            <a:off x="342861" y="1804053"/>
            <a:ext cx="5601970" cy="1520288"/>
          </a:xfrm>
          <a:prstGeom prst="rect">
            <a:avLst/>
          </a:prstGeom>
        </p:spPr>
        <p:txBody>
          <a:bodyPr vert="horz" wrap="square" lIns="0" tIns="12065" rIns="0" bIns="0" rtlCol="0">
            <a:spAutoFit/>
          </a:bodyPr>
          <a:lstStyle/>
          <a:p>
            <a:pPr marL="12700">
              <a:lnSpc>
                <a:spcPct val="100000"/>
              </a:lnSpc>
              <a:spcBef>
                <a:spcPts val="90"/>
              </a:spcBef>
              <a:tabLst>
                <a:tab pos="1049020" algn="l"/>
                <a:tab pos="1829435" algn="l"/>
                <a:tab pos="2588260" algn="l"/>
                <a:tab pos="3354070" algn="l"/>
                <a:tab pos="3704590" algn="l"/>
                <a:tab pos="3990975" algn="l"/>
                <a:tab pos="5173980" algn="l"/>
              </a:tabLst>
            </a:pPr>
            <a:r>
              <a:rPr lang="en-US" sz="1400" dirty="0">
                <a:solidFill>
                  <a:srgbClr val="404040"/>
                </a:solidFill>
                <a:latin typeface="Verdana"/>
                <a:cs typeface="Verdana"/>
              </a:rPr>
              <a:t>   Given the transition to autonomous vehicles and the great interest that this notion brings to major automobile manufacturers, and in this context Capgemini engineering is committed to contributing to technological development, after the great success of the second edition in 2023. Capgemini Engineering is launching the 3rd edition of the inter-school competition under the subject :</a:t>
            </a:r>
            <a:endParaRPr sz="1400" dirty="0">
              <a:latin typeface="Verdana"/>
              <a:cs typeface="Verdana"/>
            </a:endParaRPr>
          </a:p>
        </p:txBody>
      </p:sp>
      <p:sp>
        <p:nvSpPr>
          <p:cNvPr id="15" name="object 15"/>
          <p:cNvSpPr txBox="1">
            <a:spLocks noGrp="1"/>
          </p:cNvSpPr>
          <p:nvPr>
            <p:ph type="sldNum" sz="quarter" idx="7"/>
          </p:nvPr>
        </p:nvSpPr>
        <p:spPr>
          <a:xfrm>
            <a:off x="9844324" y="6697307"/>
            <a:ext cx="2141220" cy="135293"/>
          </a:xfrm>
          <a:prstGeom prst="rect">
            <a:avLst/>
          </a:prstGeom>
        </p:spPr>
        <p:txBody>
          <a:bodyPr vert="horz" wrap="square" lIns="0" tIns="12065" rIns="0" bIns="0" rtlCol="0">
            <a:spAutoFit/>
          </a:body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a:t>
            </a:r>
            <a:r>
              <a:rPr lang="fr-FR" sz="1050" baseline="3968" dirty="0"/>
              <a:t>4</a:t>
            </a:r>
            <a:r>
              <a:rPr sz="1050" baseline="3968" dirty="0"/>
              <a:t>.</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3</a:t>
            </a:fld>
            <a:endParaRPr sz="800" dirty="0"/>
          </a:p>
        </p:txBody>
      </p:sp>
      <p:sp>
        <p:nvSpPr>
          <p:cNvPr id="13" name="object 13"/>
          <p:cNvSpPr txBox="1"/>
          <p:nvPr/>
        </p:nvSpPr>
        <p:spPr>
          <a:xfrm>
            <a:off x="136316" y="3853748"/>
            <a:ext cx="5769102" cy="2029402"/>
          </a:xfrm>
          <a:prstGeom prst="rect">
            <a:avLst/>
          </a:prstGeom>
        </p:spPr>
        <p:txBody>
          <a:bodyPr vert="horz" wrap="square" lIns="0" tIns="13335" rIns="0" bIns="0" rtlCol="0" anchor="t">
            <a:spAutoFit/>
          </a:bodyPr>
          <a:lstStyle/>
          <a:p>
            <a:pPr marL="822960">
              <a:lnSpc>
                <a:spcPct val="100000"/>
              </a:lnSpc>
              <a:spcBef>
                <a:spcPts val="105"/>
              </a:spcBef>
            </a:pPr>
            <a:r>
              <a:rPr lang="fr-FR" sz="1600" dirty="0">
                <a:solidFill>
                  <a:srgbClr val="1E7DB6"/>
                </a:solidFill>
                <a:latin typeface="Verdana"/>
                <a:cs typeface="Verdana"/>
              </a:rPr>
              <a:t>«</a:t>
            </a:r>
            <a:r>
              <a:rPr lang="fr-FR" sz="1600" b="1" i="1" dirty="0">
                <a:solidFill>
                  <a:srgbClr val="1E7DB6"/>
                </a:solidFill>
                <a:uFill>
                  <a:solidFill>
                    <a:srgbClr val="1E7DB6"/>
                  </a:solidFill>
                </a:uFill>
                <a:latin typeface="Verdana"/>
                <a:cs typeface="Verdana"/>
              </a:rPr>
              <a:t>IA for Sustainable Racing</a:t>
            </a:r>
            <a:r>
              <a:rPr lang="fr-FR" sz="1600" spc="-50" dirty="0">
                <a:solidFill>
                  <a:srgbClr val="1E7DB6"/>
                </a:solidFill>
                <a:latin typeface="Verdana"/>
                <a:cs typeface="Verdana"/>
              </a:rPr>
              <a:t>»</a:t>
            </a:r>
          </a:p>
          <a:p>
            <a:pPr marL="822960">
              <a:lnSpc>
                <a:spcPct val="100000"/>
              </a:lnSpc>
              <a:spcBef>
                <a:spcPts val="105"/>
              </a:spcBef>
            </a:pPr>
            <a:endParaRPr lang="fr-FR" sz="1600" dirty="0">
              <a:latin typeface="Verdana"/>
              <a:cs typeface="Verdana"/>
            </a:endParaRPr>
          </a:p>
          <a:p>
            <a:pPr marL="179705" marR="5080" algn="l">
              <a:spcBef>
                <a:spcPts val="1739"/>
              </a:spcBef>
            </a:pPr>
            <a:r>
              <a:rPr lang="fr-FR" sz="1400" dirty="0">
                <a:solidFill>
                  <a:srgbClr val="404040"/>
                </a:solidFill>
                <a:latin typeface="Verdana"/>
              </a:rPr>
              <a:t> </a:t>
            </a:r>
            <a:r>
              <a:rPr lang="en-US" sz="1400" dirty="0">
                <a:solidFill>
                  <a:srgbClr val="404040"/>
                </a:solidFill>
                <a:latin typeface="Verdana"/>
              </a:rPr>
              <a:t>This competition is open to all enthusiasts of intelligent mobility with an interest in mechanical sports (racing) looking  to resolve the challenges linked to autonomous vehicles equipped with AI programs through realization of a DEMO , to develop their technical skills and demonstrate their spirit of innovation in a competitive environment.</a:t>
            </a:r>
            <a:endParaRPr lang="fr-FR" sz="1400" dirty="0">
              <a:solidFill>
                <a:srgbClr val="404040"/>
              </a:solidFill>
              <a:latin typeface="Verdana"/>
            </a:endParaRPr>
          </a:p>
        </p:txBody>
      </p:sp>
      <p:pic>
        <p:nvPicPr>
          <p:cNvPr id="2" name="Picture 25" descr="A race cars on a track&#10;&#10;Description automatically generated">
            <a:extLst>
              <a:ext uri="{FF2B5EF4-FFF2-40B4-BE49-F238E27FC236}">
                <a16:creationId xmlns:a16="http://schemas.microsoft.com/office/drawing/2014/main" id="{CE9A2C55-A44A-7849-2CD4-159C73DDAAEF}"/>
              </a:ext>
            </a:extLst>
          </p:cNvPr>
          <p:cNvPicPr>
            <a:picLocks noChangeAspect="1"/>
          </p:cNvPicPr>
          <p:nvPr/>
        </p:nvPicPr>
        <p:blipFill>
          <a:blip r:embed="rId4"/>
          <a:stretch>
            <a:fillRect/>
          </a:stretch>
        </p:blipFill>
        <p:spPr>
          <a:xfrm>
            <a:off x="6083592" y="749496"/>
            <a:ext cx="3122951" cy="2410918"/>
          </a:xfrm>
          <a:prstGeom prst="rect">
            <a:avLst/>
          </a:prstGeom>
        </p:spPr>
      </p:pic>
      <p:pic>
        <p:nvPicPr>
          <p:cNvPr id="3" name="Picture 26" descr="A race car with a brain on it&#10;&#10;Description automatically generated">
            <a:extLst>
              <a:ext uri="{FF2B5EF4-FFF2-40B4-BE49-F238E27FC236}">
                <a16:creationId xmlns:a16="http://schemas.microsoft.com/office/drawing/2014/main" id="{792FD333-930F-CFB0-4145-2B652D281D17}"/>
              </a:ext>
            </a:extLst>
          </p:cNvPr>
          <p:cNvPicPr>
            <a:picLocks noChangeAspect="1"/>
          </p:cNvPicPr>
          <p:nvPr/>
        </p:nvPicPr>
        <p:blipFill>
          <a:blip r:embed="rId5"/>
          <a:stretch>
            <a:fillRect/>
          </a:stretch>
        </p:blipFill>
        <p:spPr>
          <a:xfrm>
            <a:off x="6212099" y="3298605"/>
            <a:ext cx="3122951" cy="2509292"/>
          </a:xfrm>
          <a:prstGeom prst="rect">
            <a:avLst/>
          </a:prstGeom>
        </p:spPr>
      </p:pic>
      <p:sp>
        <p:nvSpPr>
          <p:cNvPr id="4" name="Parallelogram 18">
            <a:extLst>
              <a:ext uri="{FF2B5EF4-FFF2-40B4-BE49-F238E27FC236}">
                <a16:creationId xmlns:a16="http://schemas.microsoft.com/office/drawing/2014/main" id="{155D490C-91D5-4657-97BD-EB3EA7E1ADF9}"/>
              </a:ext>
            </a:extLst>
          </p:cNvPr>
          <p:cNvSpPr/>
          <p:nvPr/>
        </p:nvSpPr>
        <p:spPr>
          <a:xfrm rot="540000">
            <a:off x="5927861" y="579787"/>
            <a:ext cx="424722" cy="2598295"/>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s</a:t>
            </a:r>
            <a:endParaRPr lang="en-US" dirty="0"/>
          </a:p>
        </p:txBody>
      </p:sp>
      <p:sp>
        <p:nvSpPr>
          <p:cNvPr id="5" name="Parallelogram 22">
            <a:extLst>
              <a:ext uri="{FF2B5EF4-FFF2-40B4-BE49-F238E27FC236}">
                <a16:creationId xmlns:a16="http://schemas.microsoft.com/office/drawing/2014/main" id="{F33E02F6-E390-3BB8-C915-18568984EBFE}"/>
              </a:ext>
            </a:extLst>
          </p:cNvPr>
          <p:cNvSpPr/>
          <p:nvPr/>
        </p:nvSpPr>
        <p:spPr>
          <a:xfrm rot="540000">
            <a:off x="6271309" y="3203232"/>
            <a:ext cx="212363" cy="2585807"/>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s</a:t>
            </a:r>
            <a:endParaRPr lang="en-US" dirty="0"/>
          </a:p>
        </p:txBody>
      </p:sp>
      <p:sp>
        <p:nvSpPr>
          <p:cNvPr id="11" name="Isosceles Triangle 24">
            <a:extLst>
              <a:ext uri="{FF2B5EF4-FFF2-40B4-BE49-F238E27FC236}">
                <a16:creationId xmlns:a16="http://schemas.microsoft.com/office/drawing/2014/main" id="{263F64D7-DF4C-4EA6-C17A-E4F7984BCD75}"/>
              </a:ext>
            </a:extLst>
          </p:cNvPr>
          <p:cNvSpPr/>
          <p:nvPr/>
        </p:nvSpPr>
        <p:spPr>
          <a:xfrm rot="11220000">
            <a:off x="6099061" y="3286913"/>
            <a:ext cx="424718" cy="1561475"/>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7" descr="A video game of a race car&#10;&#10;Description automatically generated">
            <a:extLst>
              <a:ext uri="{FF2B5EF4-FFF2-40B4-BE49-F238E27FC236}">
                <a16:creationId xmlns:a16="http://schemas.microsoft.com/office/drawing/2014/main" id="{6BDAA593-2C46-8FC0-76BA-2E5BCC6CA8E9}"/>
              </a:ext>
            </a:extLst>
          </p:cNvPr>
          <p:cNvPicPr>
            <a:picLocks noChangeAspect="1"/>
          </p:cNvPicPr>
          <p:nvPr/>
        </p:nvPicPr>
        <p:blipFill>
          <a:blip r:embed="rId6"/>
          <a:stretch>
            <a:fillRect/>
          </a:stretch>
        </p:blipFill>
        <p:spPr>
          <a:xfrm>
            <a:off x="9327871" y="722521"/>
            <a:ext cx="2851724" cy="5075653"/>
          </a:xfrm>
          <a:prstGeom prst="rect">
            <a:avLst/>
          </a:prstGeom>
        </p:spPr>
      </p:pic>
      <p:sp>
        <p:nvSpPr>
          <p:cNvPr id="14" name="Parallelogram 28">
            <a:extLst>
              <a:ext uri="{FF2B5EF4-FFF2-40B4-BE49-F238E27FC236}">
                <a16:creationId xmlns:a16="http://schemas.microsoft.com/office/drawing/2014/main" id="{5F6DFDE6-D226-3ADD-D32D-767D0CC3AEBF}"/>
              </a:ext>
            </a:extLst>
          </p:cNvPr>
          <p:cNvSpPr/>
          <p:nvPr/>
        </p:nvSpPr>
        <p:spPr>
          <a:xfrm rot="540000">
            <a:off x="8974553" y="3235669"/>
            <a:ext cx="649576" cy="2660756"/>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a:ea typeface="Calibri"/>
                <a:cs typeface="Calibri"/>
              </a:rPr>
              <a:t>s</a:t>
            </a:r>
            <a:endParaRPr lang="en-US" dirty="0"/>
          </a:p>
        </p:txBody>
      </p:sp>
      <p:sp>
        <p:nvSpPr>
          <p:cNvPr id="16" name="Parallelogram 30">
            <a:extLst>
              <a:ext uri="{FF2B5EF4-FFF2-40B4-BE49-F238E27FC236}">
                <a16:creationId xmlns:a16="http://schemas.microsoft.com/office/drawing/2014/main" id="{6DEAB9EE-AF39-CBEB-E129-04DFCF35FC61}"/>
              </a:ext>
            </a:extLst>
          </p:cNvPr>
          <p:cNvSpPr/>
          <p:nvPr/>
        </p:nvSpPr>
        <p:spPr>
          <a:xfrm>
            <a:off x="9327871" y="3156666"/>
            <a:ext cx="548921" cy="462198"/>
          </a:xfrm>
          <a:prstGeom prst="parallelogram">
            <a:avLst/>
          </a:prstGeom>
          <a:solidFill>
            <a:schemeClr val="bg1"/>
          </a:solidFill>
          <a:ln>
            <a:solidFill>
              <a:schemeClr val="bg1"/>
            </a:solidFill>
          </a:ln>
          <a:effectLst>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19">
            <a:extLst>
              <a:ext uri="{FF2B5EF4-FFF2-40B4-BE49-F238E27FC236}">
                <a16:creationId xmlns:a16="http://schemas.microsoft.com/office/drawing/2014/main" id="{3C2AAB60-A010-CB43-E6D3-A2756638675C}"/>
              </a:ext>
            </a:extLst>
          </p:cNvPr>
          <p:cNvSpPr/>
          <p:nvPr/>
        </p:nvSpPr>
        <p:spPr>
          <a:xfrm rot="480000">
            <a:off x="5865402" y="55366"/>
            <a:ext cx="549640" cy="1250540"/>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s</a:t>
            </a:r>
            <a:endParaRPr lang="en-US" dirty="0"/>
          </a:p>
        </p:txBody>
      </p:sp>
      <p:sp>
        <p:nvSpPr>
          <p:cNvPr id="26" name="Parallelogram 15">
            <a:extLst>
              <a:ext uri="{FF2B5EF4-FFF2-40B4-BE49-F238E27FC236}">
                <a16:creationId xmlns:a16="http://schemas.microsoft.com/office/drawing/2014/main" id="{F08FEB99-D17B-F87C-0B4C-383A8A6D07E1}"/>
              </a:ext>
            </a:extLst>
          </p:cNvPr>
          <p:cNvSpPr/>
          <p:nvPr/>
        </p:nvSpPr>
        <p:spPr>
          <a:xfrm rot="540000">
            <a:off x="8817236" y="572796"/>
            <a:ext cx="1049313" cy="2673247"/>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7" descr="A video game of a race car&#10;&#10;Description automatically generated">
            <a:extLst>
              <a:ext uri="{FF2B5EF4-FFF2-40B4-BE49-F238E27FC236}">
                <a16:creationId xmlns:a16="http://schemas.microsoft.com/office/drawing/2014/main" id="{D301C493-105F-F369-67E8-F869B2B7633D}"/>
              </a:ext>
            </a:extLst>
          </p:cNvPr>
          <p:cNvPicPr>
            <a:picLocks noChangeAspect="1"/>
          </p:cNvPicPr>
          <p:nvPr/>
        </p:nvPicPr>
        <p:blipFill>
          <a:blip r:embed="rId2"/>
          <a:stretch>
            <a:fillRect/>
          </a:stretch>
        </p:blipFill>
        <p:spPr>
          <a:xfrm>
            <a:off x="9269003" y="722521"/>
            <a:ext cx="2910592" cy="5075653"/>
          </a:xfrm>
          <a:prstGeom prst="rect">
            <a:avLst/>
          </a:prstGeom>
        </p:spPr>
      </p:pic>
      <p:sp>
        <p:nvSpPr>
          <p:cNvPr id="30" name="Parallelogram 28">
            <a:extLst>
              <a:ext uri="{FF2B5EF4-FFF2-40B4-BE49-F238E27FC236}">
                <a16:creationId xmlns:a16="http://schemas.microsoft.com/office/drawing/2014/main" id="{6433DC2F-56B3-6B6C-ED93-93A8A787D857}"/>
              </a:ext>
            </a:extLst>
          </p:cNvPr>
          <p:cNvSpPr/>
          <p:nvPr/>
        </p:nvSpPr>
        <p:spPr>
          <a:xfrm rot="540000">
            <a:off x="9043355" y="3241083"/>
            <a:ext cx="580347" cy="2660756"/>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a:ea typeface="Calibri"/>
                <a:cs typeface="Calibri"/>
              </a:rPr>
              <a:t>s</a:t>
            </a:r>
            <a:endParaRPr lang="en-US" dirty="0"/>
          </a:p>
        </p:txBody>
      </p:sp>
      <p:sp>
        <p:nvSpPr>
          <p:cNvPr id="2" name="object 2"/>
          <p:cNvSpPr txBox="1"/>
          <p:nvPr/>
        </p:nvSpPr>
        <p:spPr>
          <a:xfrm>
            <a:off x="1147267" y="1558049"/>
            <a:ext cx="1635125" cy="370840"/>
          </a:xfrm>
          <a:prstGeom prst="rect">
            <a:avLst/>
          </a:prstGeom>
        </p:spPr>
        <p:txBody>
          <a:bodyPr vert="horz" wrap="square" lIns="0" tIns="1270" rIns="0" bIns="0" rtlCol="0">
            <a:spAutoFit/>
          </a:bodyPr>
          <a:lstStyle/>
          <a:p>
            <a:pPr>
              <a:lnSpc>
                <a:spcPct val="100000"/>
              </a:lnSpc>
              <a:spcBef>
                <a:spcPts val="10"/>
              </a:spcBef>
            </a:pPr>
            <a:r>
              <a:rPr sz="2000" b="1" dirty="0">
                <a:solidFill>
                  <a:srgbClr val="006EC0"/>
                </a:solidFill>
                <a:latin typeface="Verdana"/>
                <a:cs typeface="Verdana"/>
              </a:rPr>
              <a:t>1</a:t>
            </a:r>
            <a:r>
              <a:rPr sz="2000" b="1" spc="-55" dirty="0">
                <a:solidFill>
                  <a:srgbClr val="006EC0"/>
                </a:solidFill>
                <a:latin typeface="Verdana"/>
                <a:cs typeface="Verdana"/>
              </a:rPr>
              <a:t> </a:t>
            </a:r>
            <a:r>
              <a:rPr sz="2400" spc="-10" dirty="0">
                <a:solidFill>
                  <a:srgbClr val="1279B0"/>
                </a:solidFill>
                <a:latin typeface="Verdana"/>
                <a:cs typeface="Verdana"/>
              </a:rPr>
              <a:t>Contexte</a:t>
            </a:r>
            <a:endParaRPr sz="2400">
              <a:latin typeface="Verdana"/>
              <a:cs typeface="Verdana"/>
            </a:endParaRPr>
          </a:p>
        </p:txBody>
      </p:sp>
      <p:sp>
        <p:nvSpPr>
          <p:cNvPr id="3" name="object 3"/>
          <p:cNvSpPr/>
          <p:nvPr/>
        </p:nvSpPr>
        <p:spPr>
          <a:xfrm>
            <a:off x="0" y="335280"/>
            <a:ext cx="4852670" cy="2026920"/>
          </a:xfrm>
          <a:custGeom>
            <a:avLst/>
            <a:gdLst/>
            <a:ahLst/>
            <a:cxnLst/>
            <a:rect l="l" t="t" r="r" b="b"/>
            <a:pathLst>
              <a:path w="4852670" h="2026920">
                <a:moveTo>
                  <a:pt x="4852162" y="0"/>
                </a:moveTo>
                <a:lnTo>
                  <a:pt x="0" y="0"/>
                </a:lnTo>
                <a:lnTo>
                  <a:pt x="0" y="2026920"/>
                </a:lnTo>
                <a:lnTo>
                  <a:pt x="4852162" y="2026920"/>
                </a:lnTo>
                <a:lnTo>
                  <a:pt x="4852162" y="0"/>
                </a:lnTo>
                <a:close/>
              </a:path>
            </a:pathLst>
          </a:custGeom>
          <a:solidFill>
            <a:srgbClr val="FFFFFF"/>
          </a:solidFill>
        </p:spPr>
        <p:txBody>
          <a:bodyPr wrap="square" lIns="0" tIns="0" rIns="0" bIns="0" rtlCol="0"/>
          <a:lstStyle/>
          <a:p>
            <a:endParaRPr/>
          </a:p>
        </p:txBody>
      </p:sp>
      <p:grpSp>
        <p:nvGrpSpPr>
          <p:cNvPr id="4" name="object 4"/>
          <p:cNvGrpSpPr/>
          <p:nvPr/>
        </p:nvGrpSpPr>
        <p:grpSpPr>
          <a:xfrm>
            <a:off x="11503152" y="173736"/>
            <a:ext cx="417830" cy="387350"/>
            <a:chOff x="11503152" y="173736"/>
            <a:chExt cx="417830" cy="387350"/>
          </a:xfrm>
        </p:grpSpPr>
        <p:sp>
          <p:nvSpPr>
            <p:cNvPr id="5" name="object 5"/>
            <p:cNvSpPr/>
            <p:nvPr/>
          </p:nvSpPr>
          <p:spPr>
            <a:xfrm>
              <a:off x="11643360" y="335280"/>
              <a:ext cx="277495" cy="225425"/>
            </a:xfrm>
            <a:custGeom>
              <a:avLst/>
              <a:gdLst/>
              <a:ahLst/>
              <a:cxnLst/>
              <a:rect l="l" t="t" r="r" b="b"/>
              <a:pathLst>
                <a:path w="277495" h="225425">
                  <a:moveTo>
                    <a:pt x="207772" y="0"/>
                  </a:moveTo>
                  <a:lnTo>
                    <a:pt x="174879" y="9651"/>
                  </a:lnTo>
                  <a:lnTo>
                    <a:pt x="148082" y="34544"/>
                  </a:lnTo>
                  <a:lnTo>
                    <a:pt x="124333" y="69215"/>
                  </a:lnTo>
                  <a:lnTo>
                    <a:pt x="100075" y="107823"/>
                  </a:lnTo>
                  <a:lnTo>
                    <a:pt x="72136" y="144780"/>
                  </a:lnTo>
                  <a:lnTo>
                    <a:pt x="65024" y="167894"/>
                  </a:lnTo>
                  <a:lnTo>
                    <a:pt x="49275" y="187579"/>
                  </a:lnTo>
                  <a:lnTo>
                    <a:pt x="27050" y="202437"/>
                  </a:lnTo>
                  <a:lnTo>
                    <a:pt x="0" y="210693"/>
                  </a:lnTo>
                  <a:lnTo>
                    <a:pt x="8763" y="216662"/>
                  </a:lnTo>
                  <a:lnTo>
                    <a:pt x="21209" y="221361"/>
                  </a:lnTo>
                  <a:lnTo>
                    <a:pt x="36575" y="224282"/>
                  </a:lnTo>
                  <a:lnTo>
                    <a:pt x="54483" y="225298"/>
                  </a:lnTo>
                  <a:lnTo>
                    <a:pt x="90043" y="222758"/>
                  </a:lnTo>
                  <a:lnTo>
                    <a:pt x="125984" y="215137"/>
                  </a:lnTo>
                  <a:lnTo>
                    <a:pt x="158496" y="201803"/>
                  </a:lnTo>
                  <a:lnTo>
                    <a:pt x="184150" y="182880"/>
                  </a:lnTo>
                  <a:lnTo>
                    <a:pt x="158115" y="179324"/>
                  </a:lnTo>
                  <a:lnTo>
                    <a:pt x="137922" y="167512"/>
                  </a:lnTo>
                  <a:lnTo>
                    <a:pt x="124714" y="149098"/>
                  </a:lnTo>
                  <a:lnTo>
                    <a:pt x="119380" y="125730"/>
                  </a:lnTo>
                  <a:lnTo>
                    <a:pt x="133350" y="139827"/>
                  </a:lnTo>
                  <a:lnTo>
                    <a:pt x="148971" y="149352"/>
                  </a:lnTo>
                  <a:lnTo>
                    <a:pt x="165989" y="154812"/>
                  </a:lnTo>
                  <a:lnTo>
                    <a:pt x="184150" y="156464"/>
                  </a:lnTo>
                  <a:lnTo>
                    <a:pt x="220472" y="149098"/>
                  </a:lnTo>
                  <a:lnTo>
                    <a:pt x="249936" y="128905"/>
                  </a:lnTo>
                  <a:lnTo>
                    <a:pt x="269748" y="99187"/>
                  </a:lnTo>
                  <a:lnTo>
                    <a:pt x="276987" y="62865"/>
                  </a:lnTo>
                  <a:lnTo>
                    <a:pt x="273176" y="43815"/>
                  </a:lnTo>
                  <a:lnTo>
                    <a:pt x="263398" y="23241"/>
                  </a:lnTo>
                  <a:lnTo>
                    <a:pt x="242950" y="6730"/>
                  </a:lnTo>
                  <a:lnTo>
                    <a:pt x="207772" y="0"/>
                  </a:lnTo>
                  <a:close/>
                </a:path>
              </a:pathLst>
            </a:custGeom>
            <a:solidFill>
              <a:srgbClr val="12ABDB"/>
            </a:solidFill>
          </p:spPr>
          <p:txBody>
            <a:bodyPr wrap="square" lIns="0" tIns="0" rIns="0" bIns="0" rtlCol="0"/>
            <a:lstStyle/>
            <a:p>
              <a:endParaRPr/>
            </a:p>
          </p:txBody>
        </p:sp>
        <p:sp>
          <p:nvSpPr>
            <p:cNvPr id="6" name="object 6"/>
            <p:cNvSpPr/>
            <p:nvPr/>
          </p:nvSpPr>
          <p:spPr>
            <a:xfrm>
              <a:off x="11503152" y="173735"/>
              <a:ext cx="417830" cy="353695"/>
            </a:xfrm>
            <a:custGeom>
              <a:avLst/>
              <a:gdLst/>
              <a:ahLst/>
              <a:cxnLst/>
              <a:rect l="l" t="t" r="r" b="b"/>
              <a:pathLst>
                <a:path w="417829" h="353695">
                  <a:moveTo>
                    <a:pt x="417576" y="222504"/>
                  </a:moveTo>
                  <a:lnTo>
                    <a:pt x="412369" y="180340"/>
                  </a:lnTo>
                  <a:lnTo>
                    <a:pt x="397637" y="141490"/>
                  </a:lnTo>
                  <a:lnTo>
                    <a:pt x="375031" y="106172"/>
                  </a:lnTo>
                  <a:lnTo>
                    <a:pt x="346075" y="74676"/>
                  </a:lnTo>
                  <a:lnTo>
                    <a:pt x="293116" y="34544"/>
                  </a:lnTo>
                  <a:lnTo>
                    <a:pt x="227711" y="1524"/>
                  </a:lnTo>
                  <a:lnTo>
                    <a:pt x="223393" y="0"/>
                  </a:lnTo>
                  <a:lnTo>
                    <a:pt x="199517" y="21971"/>
                  </a:lnTo>
                  <a:lnTo>
                    <a:pt x="167513" y="43815"/>
                  </a:lnTo>
                  <a:lnTo>
                    <a:pt x="130937" y="66421"/>
                  </a:lnTo>
                  <a:lnTo>
                    <a:pt x="93091" y="90944"/>
                  </a:lnTo>
                  <a:lnTo>
                    <a:pt x="57531" y="118618"/>
                  </a:lnTo>
                  <a:lnTo>
                    <a:pt x="27940" y="150495"/>
                  </a:lnTo>
                  <a:lnTo>
                    <a:pt x="7620" y="187706"/>
                  </a:lnTo>
                  <a:lnTo>
                    <a:pt x="0" y="231394"/>
                  </a:lnTo>
                  <a:lnTo>
                    <a:pt x="5461" y="267716"/>
                  </a:lnTo>
                  <a:lnTo>
                    <a:pt x="45593" y="327279"/>
                  </a:lnTo>
                  <a:lnTo>
                    <a:pt x="97155" y="351409"/>
                  </a:lnTo>
                  <a:lnTo>
                    <a:pt x="116840" y="353441"/>
                  </a:lnTo>
                  <a:lnTo>
                    <a:pt x="136525" y="352044"/>
                  </a:lnTo>
                  <a:lnTo>
                    <a:pt x="172974" y="340233"/>
                  </a:lnTo>
                  <a:lnTo>
                    <a:pt x="214630" y="307594"/>
                  </a:lnTo>
                  <a:lnTo>
                    <a:pt x="242316" y="270510"/>
                  </a:lnTo>
                  <a:lnTo>
                    <a:pt x="266319" y="231902"/>
                  </a:lnTo>
                  <a:lnTo>
                    <a:pt x="289941" y="197104"/>
                  </a:lnTo>
                  <a:lnTo>
                    <a:pt x="316357" y="172212"/>
                  </a:lnTo>
                  <a:lnTo>
                    <a:pt x="348996" y="162560"/>
                  </a:lnTo>
                  <a:lnTo>
                    <a:pt x="383921" y="169291"/>
                  </a:lnTo>
                  <a:lnTo>
                    <a:pt x="404114" y="185801"/>
                  </a:lnTo>
                  <a:lnTo>
                    <a:pt x="413893" y="206375"/>
                  </a:lnTo>
                  <a:lnTo>
                    <a:pt x="417576" y="225552"/>
                  </a:lnTo>
                  <a:lnTo>
                    <a:pt x="417576" y="222504"/>
                  </a:lnTo>
                  <a:close/>
                </a:path>
              </a:pathLst>
            </a:custGeom>
            <a:solidFill>
              <a:srgbClr val="006EAC"/>
            </a:solidFill>
          </p:spPr>
          <p:txBody>
            <a:bodyPr wrap="square" lIns="0" tIns="0" rIns="0" bIns="0" rtlCol="0"/>
            <a:lstStyle/>
            <a:p>
              <a:endParaRPr/>
            </a:p>
          </p:txBody>
        </p:sp>
      </p:grpSp>
      <p:grpSp>
        <p:nvGrpSpPr>
          <p:cNvPr id="7" name="object 7"/>
          <p:cNvGrpSpPr/>
          <p:nvPr/>
        </p:nvGrpSpPr>
        <p:grpSpPr>
          <a:xfrm>
            <a:off x="55821" y="3250974"/>
            <a:ext cx="9150722" cy="2628648"/>
            <a:chOff x="57248" y="3155915"/>
            <a:chExt cx="8918857" cy="2628648"/>
          </a:xfrm>
          <a:noFill/>
        </p:grpSpPr>
        <p:sp>
          <p:nvSpPr>
            <p:cNvPr id="11" name="object 11"/>
            <p:cNvSpPr/>
            <p:nvPr/>
          </p:nvSpPr>
          <p:spPr>
            <a:xfrm>
              <a:off x="97535" y="4916423"/>
              <a:ext cx="8878570" cy="271145"/>
            </a:xfrm>
            <a:custGeom>
              <a:avLst/>
              <a:gdLst/>
              <a:ahLst/>
              <a:cxnLst/>
              <a:rect l="l" t="t" r="r" b="b"/>
              <a:pathLst>
                <a:path w="8878570" h="271145">
                  <a:moveTo>
                    <a:pt x="0" y="270763"/>
                  </a:moveTo>
                  <a:lnTo>
                    <a:pt x="8878443" y="270763"/>
                  </a:lnTo>
                  <a:lnTo>
                    <a:pt x="8878443" y="0"/>
                  </a:lnTo>
                  <a:lnTo>
                    <a:pt x="0" y="0"/>
                  </a:lnTo>
                  <a:lnTo>
                    <a:pt x="0" y="270763"/>
                  </a:lnTo>
                  <a:close/>
                </a:path>
              </a:pathLst>
            </a:custGeom>
            <a:grpFill/>
            <a:ln w="12192">
              <a:solidFill>
                <a:srgbClr val="FF0000"/>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57248" y="3155915"/>
              <a:ext cx="8804212" cy="2628648"/>
            </a:xfrm>
            <a:prstGeom prst="rect">
              <a:avLst/>
            </a:prstGeom>
            <a:grpFill/>
          </p:spPr>
        </p:pic>
      </p:grpSp>
      <p:pic>
        <p:nvPicPr>
          <p:cNvPr id="13" name="object 13"/>
          <p:cNvPicPr/>
          <p:nvPr/>
        </p:nvPicPr>
        <p:blipFill>
          <a:blip r:embed="rId4" cstate="print"/>
          <a:stretch>
            <a:fillRect/>
          </a:stretch>
        </p:blipFill>
        <p:spPr>
          <a:xfrm>
            <a:off x="0" y="54864"/>
            <a:ext cx="1484376" cy="1453895"/>
          </a:xfrm>
          <a:prstGeom prst="rect">
            <a:avLst/>
          </a:prstGeom>
        </p:spPr>
      </p:pic>
      <p:sp>
        <p:nvSpPr>
          <p:cNvPr id="14" name="object 14"/>
          <p:cNvSpPr txBox="1"/>
          <p:nvPr/>
        </p:nvSpPr>
        <p:spPr>
          <a:xfrm>
            <a:off x="170996" y="2139678"/>
            <a:ext cx="5822553" cy="657872"/>
          </a:xfrm>
          <a:prstGeom prst="rect">
            <a:avLst/>
          </a:prstGeom>
        </p:spPr>
        <p:txBody>
          <a:bodyPr vert="horz" wrap="square" lIns="0" tIns="11430" rIns="0" bIns="0" rtlCol="0">
            <a:spAutoFit/>
          </a:bodyPr>
          <a:lstStyle/>
          <a:p>
            <a:pPr marL="12700">
              <a:lnSpc>
                <a:spcPct val="100000"/>
              </a:lnSpc>
              <a:spcBef>
                <a:spcPts val="90"/>
              </a:spcBef>
            </a:pPr>
            <a:r>
              <a:rPr lang="fr-FR" sz="1400" dirty="0">
                <a:solidFill>
                  <a:srgbClr val="404040"/>
                </a:solidFill>
                <a:latin typeface="Verdana"/>
              </a:rPr>
              <a:t> </a:t>
            </a:r>
            <a:r>
              <a:rPr lang="en-US" sz="1400" dirty="0">
                <a:solidFill>
                  <a:srgbClr val="404040"/>
                </a:solidFill>
                <a:latin typeface="Verdana"/>
              </a:rPr>
              <a:t>The objective of the competition is to evaluate the compliance with level three of autonomy requirements with the completion of the “Driving a racing vehicle with AI” challenge:</a:t>
            </a:r>
            <a:endParaRPr lang="fr-FR" sz="1400" dirty="0">
              <a:solidFill>
                <a:srgbClr val="404040"/>
              </a:solidFill>
              <a:latin typeface="Verdana"/>
            </a:endParaRPr>
          </a:p>
        </p:txBody>
      </p:sp>
      <p:sp>
        <p:nvSpPr>
          <p:cNvPr id="18" name="object 15">
            <a:extLst>
              <a:ext uri="{FF2B5EF4-FFF2-40B4-BE49-F238E27FC236}">
                <a16:creationId xmlns:a16="http://schemas.microsoft.com/office/drawing/2014/main" id="{42FB5399-7523-66A9-3366-25053F14F330}"/>
              </a:ext>
            </a:extLst>
          </p:cNvPr>
          <p:cNvSpPr txBox="1">
            <a:spLocks noGrp="1"/>
          </p:cNvSpPr>
          <p:nvPr>
            <p:ph type="sldNum" sz="quarter" idx="7"/>
          </p:nvPr>
        </p:nvSpPr>
        <p:spPr>
          <a:xfrm>
            <a:off x="9842754" y="6640541"/>
            <a:ext cx="2141220" cy="135293"/>
          </a:xfrm>
          <a:prstGeom prst="rect">
            <a:avLst/>
          </a:prstGeom>
        </p:spPr>
        <p:txBody>
          <a:bodyPr vert="horz" wrap="square" lIns="0" tIns="12065" rIns="0" bIns="0" rtlCol="0">
            <a:spAutoFit/>
          </a:body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a:t>
            </a:r>
            <a:r>
              <a:rPr lang="fr-FR" sz="1050" baseline="3968" dirty="0"/>
              <a:t>4</a:t>
            </a:r>
            <a:r>
              <a:rPr sz="1050" baseline="3968" dirty="0"/>
              <a:t>.</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4</a:t>
            </a:fld>
            <a:endParaRPr sz="800" dirty="0"/>
          </a:p>
        </p:txBody>
      </p:sp>
      <p:pic>
        <p:nvPicPr>
          <p:cNvPr id="24" name="Picture 25" descr="A race cars on a track&#10;&#10;Description automatically generated">
            <a:extLst>
              <a:ext uri="{FF2B5EF4-FFF2-40B4-BE49-F238E27FC236}">
                <a16:creationId xmlns:a16="http://schemas.microsoft.com/office/drawing/2014/main" id="{AB491E68-D762-30DD-AABF-7D70D669DF62}"/>
              </a:ext>
            </a:extLst>
          </p:cNvPr>
          <p:cNvPicPr>
            <a:picLocks noChangeAspect="1"/>
          </p:cNvPicPr>
          <p:nvPr/>
        </p:nvPicPr>
        <p:blipFill>
          <a:blip r:embed="rId5"/>
          <a:stretch>
            <a:fillRect/>
          </a:stretch>
        </p:blipFill>
        <p:spPr>
          <a:xfrm>
            <a:off x="6083592" y="749496"/>
            <a:ext cx="3122951" cy="2410918"/>
          </a:xfrm>
          <a:prstGeom prst="rect">
            <a:avLst/>
          </a:prstGeom>
        </p:spPr>
      </p:pic>
      <p:sp>
        <p:nvSpPr>
          <p:cNvPr id="26" name="Parallelogram 18">
            <a:extLst>
              <a:ext uri="{FF2B5EF4-FFF2-40B4-BE49-F238E27FC236}">
                <a16:creationId xmlns:a16="http://schemas.microsoft.com/office/drawing/2014/main" id="{B528A8A7-0941-C49A-9B20-3F7C9E156971}"/>
              </a:ext>
            </a:extLst>
          </p:cNvPr>
          <p:cNvSpPr/>
          <p:nvPr/>
        </p:nvSpPr>
        <p:spPr>
          <a:xfrm rot="540000">
            <a:off x="5900538" y="572603"/>
            <a:ext cx="516568" cy="2598295"/>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s</a:t>
            </a:r>
            <a:endParaRPr lang="en-US" dirty="0"/>
          </a:p>
        </p:txBody>
      </p:sp>
      <p:sp>
        <p:nvSpPr>
          <p:cNvPr id="31" name="Parallelogram 30">
            <a:extLst>
              <a:ext uri="{FF2B5EF4-FFF2-40B4-BE49-F238E27FC236}">
                <a16:creationId xmlns:a16="http://schemas.microsoft.com/office/drawing/2014/main" id="{A5F6BCE6-8358-0519-13B9-48958A15DF10}"/>
              </a:ext>
            </a:extLst>
          </p:cNvPr>
          <p:cNvSpPr/>
          <p:nvPr/>
        </p:nvSpPr>
        <p:spPr>
          <a:xfrm>
            <a:off x="9088917" y="3189669"/>
            <a:ext cx="780663" cy="540921"/>
          </a:xfrm>
          <a:prstGeom prst="parallelogram">
            <a:avLst/>
          </a:prstGeom>
          <a:solidFill>
            <a:schemeClr val="bg1"/>
          </a:solidFill>
          <a:ln>
            <a:solidFill>
              <a:schemeClr val="bg1"/>
            </a:solidFill>
          </a:ln>
          <a:effectLst>
            <a:reflection stA="4000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19">
            <a:extLst>
              <a:ext uri="{FF2B5EF4-FFF2-40B4-BE49-F238E27FC236}">
                <a16:creationId xmlns:a16="http://schemas.microsoft.com/office/drawing/2014/main" id="{5B32357F-8095-16E6-63C5-0D1221903A71}"/>
              </a:ext>
            </a:extLst>
          </p:cNvPr>
          <p:cNvSpPr/>
          <p:nvPr/>
        </p:nvSpPr>
        <p:spPr>
          <a:xfrm rot="480000">
            <a:off x="5865402" y="55366"/>
            <a:ext cx="549640" cy="1250540"/>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s</a:t>
            </a:r>
            <a:endParaRPr lang="en-US" dirty="0"/>
          </a:p>
        </p:txBody>
      </p:sp>
      <p:sp>
        <p:nvSpPr>
          <p:cNvPr id="33" name="Parallelogram 15">
            <a:extLst>
              <a:ext uri="{FF2B5EF4-FFF2-40B4-BE49-F238E27FC236}">
                <a16:creationId xmlns:a16="http://schemas.microsoft.com/office/drawing/2014/main" id="{A00D01A9-CF85-71AA-2A61-9E5EFB468C7D}"/>
              </a:ext>
            </a:extLst>
          </p:cNvPr>
          <p:cNvSpPr/>
          <p:nvPr/>
        </p:nvSpPr>
        <p:spPr>
          <a:xfrm rot="540000">
            <a:off x="8817236" y="572796"/>
            <a:ext cx="1049313" cy="2673247"/>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s</a:t>
            </a:r>
            <a:endParaRPr lang="en-US" dirty="0"/>
          </a:p>
        </p:txBody>
      </p:sp>
      <p:sp>
        <p:nvSpPr>
          <p:cNvPr id="9" name="Rectangle 8">
            <a:extLst>
              <a:ext uri="{FF2B5EF4-FFF2-40B4-BE49-F238E27FC236}">
                <a16:creationId xmlns:a16="http://schemas.microsoft.com/office/drawing/2014/main" id="{365B41D6-243C-B399-9820-670A44D72A09}"/>
              </a:ext>
            </a:extLst>
          </p:cNvPr>
          <p:cNvSpPr/>
          <p:nvPr/>
        </p:nvSpPr>
        <p:spPr>
          <a:xfrm>
            <a:off x="0" y="5011482"/>
            <a:ext cx="9206543" cy="271145"/>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EA26D537-2A17-2CD9-5A97-8021572BE7D9}"/>
              </a:ext>
            </a:extLst>
          </p:cNvPr>
          <p:cNvSpPr/>
          <p:nvPr/>
        </p:nvSpPr>
        <p:spPr>
          <a:xfrm>
            <a:off x="3692018" y="3280229"/>
            <a:ext cx="1600200" cy="12199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6" name="object 8">
            <a:extLst>
              <a:ext uri="{FF2B5EF4-FFF2-40B4-BE49-F238E27FC236}">
                <a16:creationId xmlns:a16="http://schemas.microsoft.com/office/drawing/2014/main" id="{1F7FBE9D-05F0-3E9E-97AB-DFB3DDD39476}"/>
              </a:ext>
            </a:extLst>
          </p:cNvPr>
          <p:cNvSpPr txBox="1">
            <a:spLocks noGrp="1"/>
          </p:cNvSpPr>
          <p:nvPr>
            <p:ph type="title"/>
          </p:nvPr>
        </p:nvSpPr>
        <p:spPr>
          <a:xfrm>
            <a:off x="884021" y="226567"/>
            <a:ext cx="6913880" cy="391159"/>
          </a:xfrm>
          <a:prstGeom prst="rect">
            <a:avLst/>
          </a:prstGeom>
        </p:spPr>
        <p:txBody>
          <a:bodyPr vert="horz" wrap="square" lIns="0" tIns="12700" rIns="0" bIns="0" rtlCol="0" anchor="t">
            <a:spAutoFit/>
          </a:bodyPr>
          <a:lstStyle/>
          <a:p>
            <a:pPr marL="118745">
              <a:spcBef>
                <a:spcPts val="100"/>
              </a:spcBef>
            </a:pPr>
            <a:r>
              <a:rPr lang="en-US" spc="-20" dirty="0"/>
              <a:t>2.</a:t>
            </a:r>
            <a:r>
              <a:rPr lang="en-US" spc="-145" dirty="0"/>
              <a:t> Autonomy target level</a:t>
            </a:r>
            <a:endParaRPr lang="en-US" spc="-145" dirty="0">
              <a:ea typeface="Microsoft Sans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54864"/>
            <a:ext cx="1484376" cy="1453895"/>
          </a:xfrm>
          <a:prstGeom prst="rect">
            <a:avLst/>
          </a:prstGeom>
        </p:spPr>
      </p:pic>
      <p:sp>
        <p:nvSpPr>
          <p:cNvPr id="4" name="object 4"/>
          <p:cNvSpPr txBox="1">
            <a:spLocks noGrp="1"/>
          </p:cNvSpPr>
          <p:nvPr>
            <p:ph type="title"/>
          </p:nvPr>
        </p:nvSpPr>
        <p:spPr>
          <a:xfrm>
            <a:off x="858012" y="94815"/>
            <a:ext cx="6913880" cy="382156"/>
          </a:xfrm>
          <a:prstGeom prst="rect">
            <a:avLst/>
          </a:prstGeom>
        </p:spPr>
        <p:txBody>
          <a:bodyPr vert="horz" wrap="square" lIns="0" tIns="12700" rIns="0" bIns="0" rtlCol="0" anchor="t">
            <a:spAutoFit/>
          </a:bodyPr>
          <a:lstStyle/>
          <a:p>
            <a:pPr marL="118745">
              <a:lnSpc>
                <a:spcPct val="100000"/>
              </a:lnSpc>
              <a:spcBef>
                <a:spcPts val="100"/>
              </a:spcBef>
            </a:pPr>
            <a:r>
              <a:rPr lang="en-US" spc="-10" dirty="0"/>
              <a:t>3.</a:t>
            </a:r>
            <a:r>
              <a:rPr lang="en-US" spc="-140" dirty="0"/>
              <a:t> </a:t>
            </a:r>
            <a:r>
              <a:rPr lang="en-US" spc="-70" dirty="0"/>
              <a:t>Competition’s Milestones </a:t>
            </a:r>
            <a:endParaRPr lang="en-US" spc="65" dirty="0"/>
          </a:p>
        </p:txBody>
      </p:sp>
      <p:grpSp>
        <p:nvGrpSpPr>
          <p:cNvPr id="5" name="object 5"/>
          <p:cNvGrpSpPr/>
          <p:nvPr/>
        </p:nvGrpSpPr>
        <p:grpSpPr>
          <a:xfrm>
            <a:off x="784200" y="526623"/>
            <a:ext cx="10723793" cy="5812537"/>
            <a:chOff x="1148766" y="816863"/>
            <a:chExt cx="9436937" cy="5812537"/>
          </a:xfrm>
        </p:grpSpPr>
        <p:sp>
          <p:nvSpPr>
            <p:cNvPr id="6" name="object 6"/>
            <p:cNvSpPr/>
            <p:nvPr/>
          </p:nvSpPr>
          <p:spPr>
            <a:xfrm>
              <a:off x="9470136" y="1313687"/>
              <a:ext cx="868680" cy="868680"/>
            </a:xfrm>
            <a:custGeom>
              <a:avLst/>
              <a:gdLst/>
              <a:ahLst/>
              <a:cxnLst/>
              <a:rect l="l" t="t" r="r" b="b"/>
              <a:pathLst>
                <a:path w="868679" h="868680">
                  <a:moveTo>
                    <a:pt x="0" y="434339"/>
                  </a:moveTo>
                  <a:lnTo>
                    <a:pt x="2540" y="386969"/>
                  </a:lnTo>
                  <a:lnTo>
                    <a:pt x="10033" y="341122"/>
                  </a:lnTo>
                  <a:lnTo>
                    <a:pt x="22098" y="297052"/>
                  </a:lnTo>
                  <a:lnTo>
                    <a:pt x="38608" y="254888"/>
                  </a:lnTo>
                  <a:lnTo>
                    <a:pt x="59309" y="215137"/>
                  </a:lnTo>
                  <a:lnTo>
                    <a:pt x="83820" y="177800"/>
                  </a:lnTo>
                  <a:lnTo>
                    <a:pt x="111887" y="143383"/>
                  </a:lnTo>
                  <a:lnTo>
                    <a:pt x="143256" y="111887"/>
                  </a:lnTo>
                  <a:lnTo>
                    <a:pt x="177800" y="83820"/>
                  </a:lnTo>
                  <a:lnTo>
                    <a:pt x="215138" y="59309"/>
                  </a:lnTo>
                  <a:lnTo>
                    <a:pt x="254889" y="38608"/>
                  </a:lnTo>
                  <a:lnTo>
                    <a:pt x="297053" y="22098"/>
                  </a:lnTo>
                  <a:lnTo>
                    <a:pt x="341122" y="10033"/>
                  </a:lnTo>
                  <a:lnTo>
                    <a:pt x="386969" y="2539"/>
                  </a:lnTo>
                  <a:lnTo>
                    <a:pt x="434340" y="0"/>
                  </a:lnTo>
                  <a:lnTo>
                    <a:pt x="481711" y="2539"/>
                  </a:lnTo>
                  <a:lnTo>
                    <a:pt x="527558" y="10033"/>
                  </a:lnTo>
                  <a:lnTo>
                    <a:pt x="571627" y="22098"/>
                  </a:lnTo>
                  <a:lnTo>
                    <a:pt x="613791" y="38608"/>
                  </a:lnTo>
                  <a:lnTo>
                    <a:pt x="653542" y="59309"/>
                  </a:lnTo>
                  <a:lnTo>
                    <a:pt x="690880" y="83820"/>
                  </a:lnTo>
                  <a:lnTo>
                    <a:pt x="725297" y="111887"/>
                  </a:lnTo>
                  <a:lnTo>
                    <a:pt x="756793" y="143383"/>
                  </a:lnTo>
                  <a:lnTo>
                    <a:pt x="784860" y="177800"/>
                  </a:lnTo>
                  <a:lnTo>
                    <a:pt x="809371" y="215137"/>
                  </a:lnTo>
                  <a:lnTo>
                    <a:pt x="830072" y="254888"/>
                  </a:lnTo>
                  <a:lnTo>
                    <a:pt x="846582" y="297052"/>
                  </a:lnTo>
                  <a:lnTo>
                    <a:pt x="858647" y="341122"/>
                  </a:lnTo>
                  <a:lnTo>
                    <a:pt x="866140" y="386969"/>
                  </a:lnTo>
                  <a:lnTo>
                    <a:pt x="868680" y="434339"/>
                  </a:lnTo>
                  <a:lnTo>
                    <a:pt x="866140" y="481711"/>
                  </a:lnTo>
                  <a:lnTo>
                    <a:pt x="858647" y="527558"/>
                  </a:lnTo>
                  <a:lnTo>
                    <a:pt x="846582" y="571626"/>
                  </a:lnTo>
                  <a:lnTo>
                    <a:pt x="830072" y="613790"/>
                  </a:lnTo>
                  <a:lnTo>
                    <a:pt x="809371" y="653541"/>
                  </a:lnTo>
                  <a:lnTo>
                    <a:pt x="784860" y="690879"/>
                  </a:lnTo>
                  <a:lnTo>
                    <a:pt x="756793" y="725297"/>
                  </a:lnTo>
                  <a:lnTo>
                    <a:pt x="725297" y="756792"/>
                  </a:lnTo>
                  <a:lnTo>
                    <a:pt x="690880" y="784860"/>
                  </a:lnTo>
                  <a:lnTo>
                    <a:pt x="653542" y="809371"/>
                  </a:lnTo>
                  <a:lnTo>
                    <a:pt x="613791" y="830072"/>
                  </a:lnTo>
                  <a:lnTo>
                    <a:pt x="571627" y="846582"/>
                  </a:lnTo>
                  <a:lnTo>
                    <a:pt x="527558" y="858647"/>
                  </a:lnTo>
                  <a:lnTo>
                    <a:pt x="481711" y="866139"/>
                  </a:lnTo>
                  <a:lnTo>
                    <a:pt x="434340" y="868679"/>
                  </a:lnTo>
                  <a:lnTo>
                    <a:pt x="386969" y="866139"/>
                  </a:lnTo>
                  <a:lnTo>
                    <a:pt x="341122" y="858647"/>
                  </a:lnTo>
                  <a:lnTo>
                    <a:pt x="297053" y="846582"/>
                  </a:lnTo>
                  <a:lnTo>
                    <a:pt x="254889" y="830072"/>
                  </a:lnTo>
                  <a:lnTo>
                    <a:pt x="215138" y="809371"/>
                  </a:lnTo>
                  <a:lnTo>
                    <a:pt x="177800" y="784860"/>
                  </a:lnTo>
                  <a:lnTo>
                    <a:pt x="143256" y="756792"/>
                  </a:lnTo>
                  <a:lnTo>
                    <a:pt x="111887" y="725297"/>
                  </a:lnTo>
                  <a:lnTo>
                    <a:pt x="83820" y="690879"/>
                  </a:lnTo>
                  <a:lnTo>
                    <a:pt x="59309" y="653541"/>
                  </a:lnTo>
                  <a:lnTo>
                    <a:pt x="38608" y="613790"/>
                  </a:lnTo>
                  <a:lnTo>
                    <a:pt x="22098" y="571626"/>
                  </a:lnTo>
                  <a:lnTo>
                    <a:pt x="10033" y="527558"/>
                  </a:lnTo>
                  <a:lnTo>
                    <a:pt x="2540" y="481711"/>
                  </a:lnTo>
                  <a:lnTo>
                    <a:pt x="0" y="434339"/>
                  </a:lnTo>
                  <a:close/>
                </a:path>
              </a:pathLst>
            </a:custGeom>
            <a:ln w="128015">
              <a:solidFill>
                <a:srgbClr val="99CCFF"/>
              </a:solidFill>
            </a:ln>
          </p:spPr>
          <p:txBody>
            <a:bodyPr wrap="square" lIns="0" tIns="0" rIns="0" bIns="0" rtlCol="0"/>
            <a:lstStyle/>
            <a:p>
              <a:endParaRPr/>
            </a:p>
          </p:txBody>
        </p:sp>
        <p:sp>
          <p:nvSpPr>
            <p:cNvPr id="7" name="object 7"/>
            <p:cNvSpPr/>
            <p:nvPr/>
          </p:nvSpPr>
          <p:spPr>
            <a:xfrm>
              <a:off x="9646919" y="1487423"/>
              <a:ext cx="518159" cy="518159"/>
            </a:xfrm>
            <a:custGeom>
              <a:avLst/>
              <a:gdLst/>
              <a:ahLst/>
              <a:cxnLst/>
              <a:rect l="l" t="t" r="r" b="b"/>
              <a:pathLst>
                <a:path w="518159" h="518160">
                  <a:moveTo>
                    <a:pt x="0" y="259079"/>
                  </a:moveTo>
                  <a:lnTo>
                    <a:pt x="4190" y="212471"/>
                  </a:lnTo>
                  <a:lnTo>
                    <a:pt x="16255" y="168655"/>
                  </a:lnTo>
                  <a:lnTo>
                    <a:pt x="35305" y="128270"/>
                  </a:lnTo>
                  <a:lnTo>
                    <a:pt x="60959" y="92201"/>
                  </a:lnTo>
                  <a:lnTo>
                    <a:pt x="92201" y="60960"/>
                  </a:lnTo>
                  <a:lnTo>
                    <a:pt x="128270" y="35305"/>
                  </a:lnTo>
                  <a:lnTo>
                    <a:pt x="168655" y="16255"/>
                  </a:lnTo>
                  <a:lnTo>
                    <a:pt x="212471" y="4190"/>
                  </a:lnTo>
                  <a:lnTo>
                    <a:pt x="259079" y="0"/>
                  </a:lnTo>
                  <a:lnTo>
                    <a:pt x="305688" y="4190"/>
                  </a:lnTo>
                  <a:lnTo>
                    <a:pt x="349503" y="16255"/>
                  </a:lnTo>
                  <a:lnTo>
                    <a:pt x="389889" y="35305"/>
                  </a:lnTo>
                  <a:lnTo>
                    <a:pt x="425957" y="60960"/>
                  </a:lnTo>
                  <a:lnTo>
                    <a:pt x="457200" y="92201"/>
                  </a:lnTo>
                  <a:lnTo>
                    <a:pt x="482853" y="128270"/>
                  </a:lnTo>
                  <a:lnTo>
                    <a:pt x="501903" y="168655"/>
                  </a:lnTo>
                  <a:lnTo>
                    <a:pt x="513969" y="212471"/>
                  </a:lnTo>
                  <a:lnTo>
                    <a:pt x="518159" y="259079"/>
                  </a:lnTo>
                  <a:lnTo>
                    <a:pt x="513969" y="305688"/>
                  </a:lnTo>
                  <a:lnTo>
                    <a:pt x="501903" y="349503"/>
                  </a:lnTo>
                  <a:lnTo>
                    <a:pt x="482853" y="389889"/>
                  </a:lnTo>
                  <a:lnTo>
                    <a:pt x="457200" y="425958"/>
                  </a:lnTo>
                  <a:lnTo>
                    <a:pt x="425957" y="457200"/>
                  </a:lnTo>
                  <a:lnTo>
                    <a:pt x="389889" y="482853"/>
                  </a:lnTo>
                  <a:lnTo>
                    <a:pt x="349503" y="501903"/>
                  </a:lnTo>
                  <a:lnTo>
                    <a:pt x="305688" y="513968"/>
                  </a:lnTo>
                  <a:lnTo>
                    <a:pt x="259079" y="518160"/>
                  </a:lnTo>
                  <a:lnTo>
                    <a:pt x="212471" y="513968"/>
                  </a:lnTo>
                  <a:lnTo>
                    <a:pt x="168655" y="501903"/>
                  </a:lnTo>
                  <a:lnTo>
                    <a:pt x="128270" y="482853"/>
                  </a:lnTo>
                  <a:lnTo>
                    <a:pt x="92201" y="457200"/>
                  </a:lnTo>
                  <a:lnTo>
                    <a:pt x="60959" y="425958"/>
                  </a:lnTo>
                  <a:lnTo>
                    <a:pt x="35305" y="389889"/>
                  </a:lnTo>
                  <a:lnTo>
                    <a:pt x="16255" y="349503"/>
                  </a:lnTo>
                  <a:lnTo>
                    <a:pt x="4190" y="305688"/>
                  </a:lnTo>
                  <a:lnTo>
                    <a:pt x="0" y="259079"/>
                  </a:lnTo>
                  <a:close/>
                </a:path>
              </a:pathLst>
            </a:custGeom>
            <a:ln w="128016">
              <a:solidFill>
                <a:srgbClr val="0099FF"/>
              </a:solidFill>
            </a:ln>
          </p:spPr>
          <p:txBody>
            <a:bodyPr wrap="square" lIns="0" tIns="0" rIns="0" bIns="0" rtlCol="0"/>
            <a:lstStyle/>
            <a:p>
              <a:endParaRPr/>
            </a:p>
          </p:txBody>
        </p:sp>
        <p:sp>
          <p:nvSpPr>
            <p:cNvPr id="8" name="object 8"/>
            <p:cNvSpPr/>
            <p:nvPr/>
          </p:nvSpPr>
          <p:spPr>
            <a:xfrm>
              <a:off x="9302495" y="1143000"/>
              <a:ext cx="1207135" cy="1207135"/>
            </a:xfrm>
            <a:custGeom>
              <a:avLst/>
              <a:gdLst/>
              <a:ahLst/>
              <a:cxnLst/>
              <a:rect l="l" t="t" r="r" b="b"/>
              <a:pathLst>
                <a:path w="1207134" h="1207135">
                  <a:moveTo>
                    <a:pt x="0" y="603376"/>
                  </a:moveTo>
                  <a:lnTo>
                    <a:pt x="1777" y="556260"/>
                  </a:lnTo>
                  <a:lnTo>
                    <a:pt x="7111" y="510159"/>
                  </a:lnTo>
                  <a:lnTo>
                    <a:pt x="16001" y="465074"/>
                  </a:lnTo>
                  <a:lnTo>
                    <a:pt x="27939" y="421259"/>
                  </a:lnTo>
                  <a:lnTo>
                    <a:pt x="43179" y="378967"/>
                  </a:lnTo>
                  <a:lnTo>
                    <a:pt x="61340" y="338074"/>
                  </a:lnTo>
                  <a:lnTo>
                    <a:pt x="82423" y="298958"/>
                  </a:lnTo>
                  <a:lnTo>
                    <a:pt x="106172" y="261492"/>
                  </a:lnTo>
                  <a:lnTo>
                    <a:pt x="132587" y="226060"/>
                  </a:lnTo>
                  <a:lnTo>
                    <a:pt x="161417" y="192659"/>
                  </a:lnTo>
                  <a:lnTo>
                    <a:pt x="192658" y="161416"/>
                  </a:lnTo>
                  <a:lnTo>
                    <a:pt x="226059" y="132587"/>
                  </a:lnTo>
                  <a:lnTo>
                    <a:pt x="261493" y="106172"/>
                  </a:lnTo>
                  <a:lnTo>
                    <a:pt x="298957" y="82423"/>
                  </a:lnTo>
                  <a:lnTo>
                    <a:pt x="338074" y="61340"/>
                  </a:lnTo>
                  <a:lnTo>
                    <a:pt x="378968" y="43179"/>
                  </a:lnTo>
                  <a:lnTo>
                    <a:pt x="421258" y="27939"/>
                  </a:lnTo>
                  <a:lnTo>
                    <a:pt x="465074" y="16001"/>
                  </a:lnTo>
                  <a:lnTo>
                    <a:pt x="510158" y="7112"/>
                  </a:lnTo>
                  <a:lnTo>
                    <a:pt x="556259" y="1777"/>
                  </a:lnTo>
                  <a:lnTo>
                    <a:pt x="603503" y="0"/>
                  </a:lnTo>
                  <a:lnTo>
                    <a:pt x="650621" y="1777"/>
                  </a:lnTo>
                  <a:lnTo>
                    <a:pt x="696722" y="7112"/>
                  </a:lnTo>
                  <a:lnTo>
                    <a:pt x="741806" y="16001"/>
                  </a:lnTo>
                  <a:lnTo>
                    <a:pt x="785622" y="27939"/>
                  </a:lnTo>
                  <a:lnTo>
                    <a:pt x="827912" y="43179"/>
                  </a:lnTo>
                  <a:lnTo>
                    <a:pt x="868806" y="61340"/>
                  </a:lnTo>
                  <a:lnTo>
                    <a:pt x="907923" y="82423"/>
                  </a:lnTo>
                  <a:lnTo>
                    <a:pt x="945387" y="106172"/>
                  </a:lnTo>
                  <a:lnTo>
                    <a:pt x="980821" y="132587"/>
                  </a:lnTo>
                  <a:lnTo>
                    <a:pt x="1014222" y="161416"/>
                  </a:lnTo>
                  <a:lnTo>
                    <a:pt x="1045463" y="192659"/>
                  </a:lnTo>
                  <a:lnTo>
                    <a:pt x="1074293" y="226060"/>
                  </a:lnTo>
                  <a:lnTo>
                    <a:pt x="1100708" y="261492"/>
                  </a:lnTo>
                  <a:lnTo>
                    <a:pt x="1124457" y="298958"/>
                  </a:lnTo>
                  <a:lnTo>
                    <a:pt x="1145539" y="338074"/>
                  </a:lnTo>
                  <a:lnTo>
                    <a:pt x="1163701" y="378967"/>
                  </a:lnTo>
                  <a:lnTo>
                    <a:pt x="1178940" y="421259"/>
                  </a:lnTo>
                  <a:lnTo>
                    <a:pt x="1190878" y="465074"/>
                  </a:lnTo>
                  <a:lnTo>
                    <a:pt x="1199769" y="510159"/>
                  </a:lnTo>
                  <a:lnTo>
                    <a:pt x="1205102" y="556260"/>
                  </a:lnTo>
                  <a:lnTo>
                    <a:pt x="1206880" y="603376"/>
                  </a:lnTo>
                  <a:lnTo>
                    <a:pt x="1205102" y="650621"/>
                  </a:lnTo>
                  <a:lnTo>
                    <a:pt x="1199769" y="696722"/>
                  </a:lnTo>
                  <a:lnTo>
                    <a:pt x="1190878" y="741807"/>
                  </a:lnTo>
                  <a:lnTo>
                    <a:pt x="1178940" y="785622"/>
                  </a:lnTo>
                  <a:lnTo>
                    <a:pt x="1163701" y="827913"/>
                  </a:lnTo>
                  <a:lnTo>
                    <a:pt x="1145539" y="868807"/>
                  </a:lnTo>
                  <a:lnTo>
                    <a:pt x="1124457" y="907923"/>
                  </a:lnTo>
                  <a:lnTo>
                    <a:pt x="1100708" y="945388"/>
                  </a:lnTo>
                  <a:lnTo>
                    <a:pt x="1074293" y="980821"/>
                  </a:lnTo>
                  <a:lnTo>
                    <a:pt x="1045463" y="1014222"/>
                  </a:lnTo>
                  <a:lnTo>
                    <a:pt x="1014222" y="1045463"/>
                  </a:lnTo>
                  <a:lnTo>
                    <a:pt x="980821" y="1074292"/>
                  </a:lnTo>
                  <a:lnTo>
                    <a:pt x="945387" y="1100709"/>
                  </a:lnTo>
                  <a:lnTo>
                    <a:pt x="907923" y="1124458"/>
                  </a:lnTo>
                  <a:lnTo>
                    <a:pt x="868806" y="1145539"/>
                  </a:lnTo>
                  <a:lnTo>
                    <a:pt x="827912" y="1163701"/>
                  </a:lnTo>
                  <a:lnTo>
                    <a:pt x="785622" y="1178940"/>
                  </a:lnTo>
                  <a:lnTo>
                    <a:pt x="741806" y="1190878"/>
                  </a:lnTo>
                  <a:lnTo>
                    <a:pt x="696722" y="1199769"/>
                  </a:lnTo>
                  <a:lnTo>
                    <a:pt x="650621" y="1205102"/>
                  </a:lnTo>
                  <a:lnTo>
                    <a:pt x="603503" y="1206880"/>
                  </a:lnTo>
                  <a:lnTo>
                    <a:pt x="556259" y="1205102"/>
                  </a:lnTo>
                  <a:lnTo>
                    <a:pt x="510158" y="1199769"/>
                  </a:lnTo>
                  <a:lnTo>
                    <a:pt x="465074" y="1190878"/>
                  </a:lnTo>
                  <a:lnTo>
                    <a:pt x="421258" y="1178940"/>
                  </a:lnTo>
                  <a:lnTo>
                    <a:pt x="378968" y="1163701"/>
                  </a:lnTo>
                  <a:lnTo>
                    <a:pt x="338074" y="1145539"/>
                  </a:lnTo>
                  <a:lnTo>
                    <a:pt x="298957" y="1124458"/>
                  </a:lnTo>
                  <a:lnTo>
                    <a:pt x="261493" y="1100709"/>
                  </a:lnTo>
                  <a:lnTo>
                    <a:pt x="226059" y="1074292"/>
                  </a:lnTo>
                  <a:lnTo>
                    <a:pt x="192658" y="1045463"/>
                  </a:lnTo>
                  <a:lnTo>
                    <a:pt x="161417" y="1014222"/>
                  </a:lnTo>
                  <a:lnTo>
                    <a:pt x="132587" y="980821"/>
                  </a:lnTo>
                  <a:lnTo>
                    <a:pt x="106172" y="945388"/>
                  </a:lnTo>
                  <a:lnTo>
                    <a:pt x="82423" y="907923"/>
                  </a:lnTo>
                  <a:lnTo>
                    <a:pt x="61340" y="868807"/>
                  </a:lnTo>
                  <a:lnTo>
                    <a:pt x="43179" y="827913"/>
                  </a:lnTo>
                  <a:lnTo>
                    <a:pt x="27939" y="785622"/>
                  </a:lnTo>
                  <a:lnTo>
                    <a:pt x="16001" y="741807"/>
                  </a:lnTo>
                  <a:lnTo>
                    <a:pt x="7111" y="696722"/>
                  </a:lnTo>
                  <a:lnTo>
                    <a:pt x="1777" y="650621"/>
                  </a:lnTo>
                  <a:lnTo>
                    <a:pt x="0" y="603376"/>
                  </a:lnTo>
                  <a:close/>
                </a:path>
              </a:pathLst>
            </a:custGeom>
            <a:ln w="128016">
              <a:solidFill>
                <a:srgbClr val="CCEBFF"/>
              </a:solidFill>
            </a:ln>
          </p:spPr>
          <p:txBody>
            <a:bodyPr wrap="square" lIns="0" tIns="0" rIns="0" bIns="0" rtlCol="0"/>
            <a:lstStyle/>
            <a:p>
              <a:endParaRPr/>
            </a:p>
          </p:txBody>
        </p:sp>
        <p:pic>
          <p:nvPicPr>
            <p:cNvPr id="9" name="object 9"/>
            <p:cNvPicPr/>
            <p:nvPr/>
          </p:nvPicPr>
          <p:blipFill>
            <a:blip r:embed="rId3" cstate="print"/>
            <a:stretch>
              <a:fillRect/>
            </a:stretch>
          </p:blipFill>
          <p:spPr>
            <a:xfrm>
              <a:off x="8497824" y="1880616"/>
              <a:ext cx="2087879" cy="2121407"/>
            </a:xfrm>
            <a:prstGeom prst="rect">
              <a:avLst/>
            </a:prstGeom>
          </p:spPr>
        </p:pic>
        <p:sp>
          <p:nvSpPr>
            <p:cNvPr id="10" name="object 10"/>
            <p:cNvSpPr/>
            <p:nvPr/>
          </p:nvSpPr>
          <p:spPr>
            <a:xfrm>
              <a:off x="8211312" y="3840480"/>
              <a:ext cx="1423670" cy="176530"/>
            </a:xfrm>
            <a:custGeom>
              <a:avLst/>
              <a:gdLst/>
              <a:ahLst/>
              <a:cxnLst/>
              <a:rect l="l" t="t" r="r" b="b"/>
              <a:pathLst>
                <a:path w="1423670" h="176529">
                  <a:moveTo>
                    <a:pt x="0" y="0"/>
                  </a:moveTo>
                  <a:lnTo>
                    <a:pt x="458851" y="176403"/>
                  </a:lnTo>
                  <a:lnTo>
                    <a:pt x="958469" y="169926"/>
                  </a:lnTo>
                  <a:lnTo>
                    <a:pt x="1212342" y="168021"/>
                  </a:lnTo>
                  <a:lnTo>
                    <a:pt x="1423416" y="167513"/>
                  </a:lnTo>
                  <a:lnTo>
                    <a:pt x="768604" y="1016"/>
                  </a:lnTo>
                  <a:lnTo>
                    <a:pt x="0" y="0"/>
                  </a:lnTo>
                  <a:close/>
                </a:path>
              </a:pathLst>
            </a:custGeom>
            <a:solidFill>
              <a:srgbClr val="00AEEE"/>
            </a:solidFill>
          </p:spPr>
          <p:txBody>
            <a:bodyPr wrap="square" lIns="0" tIns="0" rIns="0" bIns="0" rtlCol="0"/>
            <a:lstStyle/>
            <a:p>
              <a:endParaRPr/>
            </a:p>
          </p:txBody>
        </p:sp>
        <p:pic>
          <p:nvPicPr>
            <p:cNvPr id="11" name="object 11"/>
            <p:cNvPicPr/>
            <p:nvPr/>
          </p:nvPicPr>
          <p:blipFill>
            <a:blip r:embed="rId4" cstate="print"/>
            <a:stretch>
              <a:fillRect/>
            </a:stretch>
          </p:blipFill>
          <p:spPr>
            <a:xfrm>
              <a:off x="7802879" y="3825240"/>
              <a:ext cx="1197864" cy="1429512"/>
            </a:xfrm>
            <a:prstGeom prst="rect">
              <a:avLst/>
            </a:prstGeom>
          </p:spPr>
        </p:pic>
        <p:sp>
          <p:nvSpPr>
            <p:cNvPr id="12" name="object 12"/>
            <p:cNvSpPr/>
            <p:nvPr/>
          </p:nvSpPr>
          <p:spPr>
            <a:xfrm>
              <a:off x="7275576" y="5068823"/>
              <a:ext cx="1319530" cy="189230"/>
            </a:xfrm>
            <a:custGeom>
              <a:avLst/>
              <a:gdLst/>
              <a:ahLst/>
              <a:cxnLst/>
              <a:rect l="l" t="t" r="r" b="b"/>
              <a:pathLst>
                <a:path w="1319529" h="189229">
                  <a:moveTo>
                    <a:pt x="0" y="0"/>
                  </a:moveTo>
                  <a:lnTo>
                    <a:pt x="418083" y="177800"/>
                  </a:lnTo>
                  <a:lnTo>
                    <a:pt x="1319402" y="188722"/>
                  </a:lnTo>
                  <a:lnTo>
                    <a:pt x="782701" y="10921"/>
                  </a:lnTo>
                  <a:lnTo>
                    <a:pt x="0" y="0"/>
                  </a:lnTo>
                  <a:close/>
                </a:path>
              </a:pathLst>
            </a:custGeom>
            <a:solidFill>
              <a:srgbClr val="00AEEE"/>
            </a:solidFill>
          </p:spPr>
          <p:txBody>
            <a:bodyPr wrap="square" lIns="0" tIns="0" rIns="0" bIns="0" rtlCol="0"/>
            <a:lstStyle/>
            <a:p>
              <a:endParaRPr/>
            </a:p>
          </p:txBody>
        </p:sp>
        <p:pic>
          <p:nvPicPr>
            <p:cNvPr id="13" name="object 13"/>
            <p:cNvPicPr/>
            <p:nvPr/>
          </p:nvPicPr>
          <p:blipFill>
            <a:blip r:embed="rId4" cstate="print"/>
            <a:stretch>
              <a:fillRect/>
            </a:stretch>
          </p:blipFill>
          <p:spPr>
            <a:xfrm>
              <a:off x="6866195" y="5068823"/>
              <a:ext cx="1191768" cy="1429512"/>
            </a:xfrm>
            <a:prstGeom prst="rect">
              <a:avLst/>
            </a:prstGeom>
          </p:spPr>
        </p:pic>
        <p:pic>
          <p:nvPicPr>
            <p:cNvPr id="14" name="object 14"/>
            <p:cNvPicPr/>
            <p:nvPr/>
          </p:nvPicPr>
          <p:blipFill>
            <a:blip r:embed="rId5" cstate="print"/>
            <a:stretch>
              <a:fillRect/>
            </a:stretch>
          </p:blipFill>
          <p:spPr>
            <a:xfrm>
              <a:off x="6312407" y="6367272"/>
              <a:ext cx="1850136" cy="262128"/>
            </a:xfrm>
            <a:prstGeom prst="rect">
              <a:avLst/>
            </a:prstGeom>
          </p:spPr>
        </p:pic>
        <p:sp>
          <p:nvSpPr>
            <p:cNvPr id="15" name="object 15"/>
            <p:cNvSpPr/>
            <p:nvPr/>
          </p:nvSpPr>
          <p:spPr>
            <a:xfrm>
              <a:off x="1674301" y="5342805"/>
              <a:ext cx="5372419" cy="102235"/>
            </a:xfrm>
            <a:custGeom>
              <a:avLst/>
              <a:gdLst/>
              <a:ahLst/>
              <a:cxnLst/>
              <a:rect l="l" t="t" r="r" b="b"/>
              <a:pathLst>
                <a:path w="5151120" h="76200">
                  <a:moveTo>
                    <a:pt x="5150739" y="37973"/>
                  </a:moveTo>
                  <a:lnTo>
                    <a:pt x="5127371" y="3048"/>
                  </a:lnTo>
                  <a:lnTo>
                    <a:pt x="5112512" y="0"/>
                  </a:lnTo>
                  <a:lnTo>
                    <a:pt x="5097780" y="3048"/>
                  </a:lnTo>
                  <a:lnTo>
                    <a:pt x="5085715" y="11176"/>
                  </a:lnTo>
                  <a:lnTo>
                    <a:pt x="5077460" y="23368"/>
                  </a:lnTo>
                  <a:lnTo>
                    <a:pt x="5075809" y="31877"/>
                  </a:lnTo>
                  <a:lnTo>
                    <a:pt x="0" y="41275"/>
                  </a:lnTo>
                  <a:lnTo>
                    <a:pt x="0" y="53975"/>
                  </a:lnTo>
                  <a:lnTo>
                    <a:pt x="5075809" y="44577"/>
                  </a:lnTo>
                  <a:lnTo>
                    <a:pt x="5077587" y="52959"/>
                  </a:lnTo>
                  <a:lnTo>
                    <a:pt x="5085715" y="65024"/>
                  </a:lnTo>
                  <a:lnTo>
                    <a:pt x="5097907" y="73152"/>
                  </a:lnTo>
                  <a:lnTo>
                    <a:pt x="5112766" y="76200"/>
                  </a:lnTo>
                  <a:lnTo>
                    <a:pt x="5127498" y="73152"/>
                  </a:lnTo>
                  <a:lnTo>
                    <a:pt x="5139563" y="65024"/>
                  </a:lnTo>
                  <a:lnTo>
                    <a:pt x="5147691" y="52832"/>
                  </a:lnTo>
                  <a:lnTo>
                    <a:pt x="5150739" y="37973"/>
                  </a:lnTo>
                  <a:close/>
                </a:path>
              </a:pathLst>
            </a:custGeom>
            <a:solidFill>
              <a:srgbClr val="12ABDB"/>
            </a:solidFill>
          </p:spPr>
          <p:txBody>
            <a:bodyPr wrap="square" lIns="0" tIns="0" rIns="0" bIns="0" rtlCol="0"/>
            <a:lstStyle/>
            <a:p>
              <a:endParaRPr/>
            </a:p>
          </p:txBody>
        </p:sp>
        <p:sp>
          <p:nvSpPr>
            <p:cNvPr id="16" name="object 16"/>
            <p:cNvSpPr/>
            <p:nvPr/>
          </p:nvSpPr>
          <p:spPr>
            <a:xfrm>
              <a:off x="9695688" y="1627505"/>
              <a:ext cx="342265" cy="231775"/>
            </a:xfrm>
            <a:custGeom>
              <a:avLst/>
              <a:gdLst/>
              <a:ahLst/>
              <a:cxnLst/>
              <a:rect l="l" t="t" r="r" b="b"/>
              <a:pathLst>
                <a:path w="342265" h="231775">
                  <a:moveTo>
                    <a:pt x="161035" y="0"/>
                  </a:moveTo>
                  <a:lnTo>
                    <a:pt x="109219" y="9525"/>
                  </a:lnTo>
                  <a:lnTo>
                    <a:pt x="64896" y="27178"/>
                  </a:lnTo>
                  <a:lnTo>
                    <a:pt x="30479" y="51689"/>
                  </a:lnTo>
                  <a:lnTo>
                    <a:pt x="0" y="114935"/>
                  </a:lnTo>
                  <a:lnTo>
                    <a:pt x="9651" y="151892"/>
                  </a:lnTo>
                  <a:lnTo>
                    <a:pt x="36702" y="184023"/>
                  </a:lnTo>
                  <a:lnTo>
                    <a:pt x="77850" y="209296"/>
                  </a:lnTo>
                  <a:lnTo>
                    <a:pt x="130175" y="225806"/>
                  </a:lnTo>
                  <a:lnTo>
                    <a:pt x="190245" y="231775"/>
                  </a:lnTo>
                  <a:lnTo>
                    <a:pt x="250443" y="225806"/>
                  </a:lnTo>
                  <a:lnTo>
                    <a:pt x="302640" y="209296"/>
                  </a:lnTo>
                  <a:lnTo>
                    <a:pt x="342010" y="185166"/>
                  </a:lnTo>
                  <a:lnTo>
                    <a:pt x="190245" y="185166"/>
                  </a:lnTo>
                  <a:lnTo>
                    <a:pt x="133350" y="179578"/>
                  </a:lnTo>
                  <a:lnTo>
                    <a:pt x="86740" y="164592"/>
                  </a:lnTo>
                  <a:lnTo>
                    <a:pt x="55498" y="142240"/>
                  </a:lnTo>
                  <a:lnTo>
                    <a:pt x="43941" y="114935"/>
                  </a:lnTo>
                  <a:lnTo>
                    <a:pt x="52831" y="90932"/>
                  </a:lnTo>
                  <a:lnTo>
                    <a:pt x="77469" y="70358"/>
                  </a:lnTo>
                  <a:lnTo>
                    <a:pt x="114553" y="55118"/>
                  </a:lnTo>
                  <a:lnTo>
                    <a:pt x="161035" y="46355"/>
                  </a:lnTo>
                  <a:lnTo>
                    <a:pt x="161035" y="0"/>
                  </a:lnTo>
                  <a:close/>
                </a:path>
              </a:pathLst>
            </a:custGeom>
            <a:solidFill>
              <a:srgbClr val="0099FF"/>
            </a:solidFill>
          </p:spPr>
          <p:txBody>
            <a:bodyPr wrap="square" lIns="0" tIns="0" rIns="0" bIns="0" rtlCol="0"/>
            <a:lstStyle/>
            <a:p>
              <a:endParaRPr/>
            </a:p>
          </p:txBody>
        </p:sp>
        <p:pic>
          <p:nvPicPr>
            <p:cNvPr id="17" name="object 17"/>
            <p:cNvPicPr/>
            <p:nvPr/>
          </p:nvPicPr>
          <p:blipFill>
            <a:blip r:embed="rId6" cstate="print"/>
            <a:stretch>
              <a:fillRect/>
            </a:stretch>
          </p:blipFill>
          <p:spPr>
            <a:xfrm>
              <a:off x="9885933" y="1627505"/>
              <a:ext cx="190373" cy="185166"/>
            </a:xfrm>
            <a:prstGeom prst="rect">
              <a:avLst/>
            </a:prstGeom>
          </p:spPr>
        </p:pic>
        <p:sp>
          <p:nvSpPr>
            <p:cNvPr id="18" name="object 18"/>
            <p:cNvSpPr/>
            <p:nvPr/>
          </p:nvSpPr>
          <p:spPr>
            <a:xfrm>
              <a:off x="9849358" y="816863"/>
              <a:ext cx="364490" cy="937260"/>
            </a:xfrm>
            <a:custGeom>
              <a:avLst/>
              <a:gdLst/>
              <a:ahLst/>
              <a:cxnLst/>
              <a:rect l="l" t="t" r="r" b="b"/>
              <a:pathLst>
                <a:path w="364490" h="937260">
                  <a:moveTo>
                    <a:pt x="73279" y="58420"/>
                  </a:moveTo>
                  <a:lnTo>
                    <a:pt x="70358" y="35687"/>
                  </a:lnTo>
                  <a:lnTo>
                    <a:pt x="62484" y="17145"/>
                  </a:lnTo>
                  <a:lnTo>
                    <a:pt x="50927" y="4572"/>
                  </a:lnTo>
                  <a:lnTo>
                    <a:pt x="36576" y="0"/>
                  </a:lnTo>
                  <a:lnTo>
                    <a:pt x="22352" y="4572"/>
                  </a:lnTo>
                  <a:lnTo>
                    <a:pt x="10668" y="17145"/>
                  </a:lnTo>
                  <a:lnTo>
                    <a:pt x="2921" y="35687"/>
                  </a:lnTo>
                  <a:lnTo>
                    <a:pt x="0" y="58420"/>
                  </a:lnTo>
                  <a:lnTo>
                    <a:pt x="1270" y="73914"/>
                  </a:lnTo>
                  <a:lnTo>
                    <a:pt x="4953" y="87630"/>
                  </a:lnTo>
                  <a:lnTo>
                    <a:pt x="10795" y="99187"/>
                  </a:lnTo>
                  <a:lnTo>
                    <a:pt x="18288" y="107823"/>
                  </a:lnTo>
                  <a:lnTo>
                    <a:pt x="18288" y="936752"/>
                  </a:lnTo>
                  <a:lnTo>
                    <a:pt x="54991" y="936752"/>
                  </a:lnTo>
                  <a:lnTo>
                    <a:pt x="54991" y="107823"/>
                  </a:lnTo>
                  <a:lnTo>
                    <a:pt x="62484" y="99187"/>
                  </a:lnTo>
                  <a:lnTo>
                    <a:pt x="68326" y="87630"/>
                  </a:lnTo>
                  <a:lnTo>
                    <a:pt x="72009" y="73914"/>
                  </a:lnTo>
                  <a:lnTo>
                    <a:pt x="73279" y="58420"/>
                  </a:lnTo>
                  <a:close/>
                </a:path>
                <a:path w="364490" h="937260">
                  <a:moveTo>
                    <a:pt x="364490" y="140081"/>
                  </a:moveTo>
                  <a:lnTo>
                    <a:pt x="146050" y="140081"/>
                  </a:lnTo>
                  <a:lnTo>
                    <a:pt x="117729" y="136906"/>
                  </a:lnTo>
                  <a:lnTo>
                    <a:pt x="94615" y="128143"/>
                  </a:lnTo>
                  <a:lnTo>
                    <a:pt x="78994" y="115189"/>
                  </a:lnTo>
                  <a:lnTo>
                    <a:pt x="73279" y="99314"/>
                  </a:lnTo>
                  <a:lnTo>
                    <a:pt x="73279" y="426466"/>
                  </a:lnTo>
                  <a:lnTo>
                    <a:pt x="78994" y="442341"/>
                  </a:lnTo>
                  <a:lnTo>
                    <a:pt x="94615" y="455422"/>
                  </a:lnTo>
                  <a:lnTo>
                    <a:pt x="117729" y="464058"/>
                  </a:lnTo>
                  <a:lnTo>
                    <a:pt x="146050" y="467360"/>
                  </a:lnTo>
                  <a:lnTo>
                    <a:pt x="174371" y="464058"/>
                  </a:lnTo>
                  <a:lnTo>
                    <a:pt x="197485" y="455422"/>
                  </a:lnTo>
                  <a:lnTo>
                    <a:pt x="213106" y="442341"/>
                  </a:lnTo>
                  <a:lnTo>
                    <a:pt x="224536" y="410591"/>
                  </a:lnTo>
                  <a:lnTo>
                    <a:pt x="240157" y="397510"/>
                  </a:lnTo>
                  <a:lnTo>
                    <a:pt x="263398" y="388747"/>
                  </a:lnTo>
                  <a:lnTo>
                    <a:pt x="291719" y="385572"/>
                  </a:lnTo>
                  <a:lnTo>
                    <a:pt x="320040" y="388747"/>
                  </a:lnTo>
                  <a:lnTo>
                    <a:pt x="343154" y="397510"/>
                  </a:lnTo>
                  <a:lnTo>
                    <a:pt x="358775" y="410591"/>
                  </a:lnTo>
                  <a:lnTo>
                    <a:pt x="364490" y="426466"/>
                  </a:lnTo>
                  <a:lnTo>
                    <a:pt x="364490" y="385572"/>
                  </a:lnTo>
                  <a:lnTo>
                    <a:pt x="364490" y="140081"/>
                  </a:lnTo>
                  <a:close/>
                </a:path>
              </a:pathLst>
            </a:custGeom>
            <a:solidFill>
              <a:srgbClr val="0099FF"/>
            </a:solidFill>
          </p:spPr>
          <p:txBody>
            <a:bodyPr wrap="square" lIns="0" tIns="0" rIns="0" bIns="0" rtlCol="0"/>
            <a:lstStyle/>
            <a:p>
              <a:endParaRPr/>
            </a:p>
          </p:txBody>
        </p:sp>
        <p:pic>
          <p:nvPicPr>
            <p:cNvPr id="19" name="object 19"/>
            <p:cNvPicPr/>
            <p:nvPr/>
          </p:nvPicPr>
          <p:blipFill>
            <a:blip r:embed="rId7" cstate="print"/>
            <a:stretch>
              <a:fillRect/>
            </a:stretch>
          </p:blipFill>
          <p:spPr>
            <a:xfrm>
              <a:off x="9995407" y="875283"/>
              <a:ext cx="218440" cy="81661"/>
            </a:xfrm>
            <a:prstGeom prst="rect">
              <a:avLst/>
            </a:prstGeom>
          </p:spPr>
        </p:pic>
        <p:sp>
          <p:nvSpPr>
            <p:cNvPr id="20" name="object 20"/>
            <p:cNvSpPr/>
            <p:nvPr/>
          </p:nvSpPr>
          <p:spPr>
            <a:xfrm>
              <a:off x="9695688" y="816863"/>
              <a:ext cx="518159" cy="1042669"/>
            </a:xfrm>
            <a:custGeom>
              <a:avLst/>
              <a:gdLst/>
              <a:ahLst/>
              <a:cxnLst/>
              <a:rect l="l" t="t" r="r" b="b"/>
              <a:pathLst>
                <a:path w="518159" h="1042669">
                  <a:moveTo>
                    <a:pt x="161035" y="810640"/>
                  </a:moveTo>
                  <a:lnTo>
                    <a:pt x="161035" y="856996"/>
                  </a:lnTo>
                  <a:lnTo>
                    <a:pt x="114553" y="865759"/>
                  </a:lnTo>
                  <a:lnTo>
                    <a:pt x="77469" y="880999"/>
                  </a:lnTo>
                  <a:lnTo>
                    <a:pt x="52831" y="901573"/>
                  </a:lnTo>
                  <a:lnTo>
                    <a:pt x="43941" y="925576"/>
                  </a:lnTo>
                  <a:lnTo>
                    <a:pt x="55498" y="952881"/>
                  </a:lnTo>
                  <a:lnTo>
                    <a:pt x="86740" y="975233"/>
                  </a:lnTo>
                  <a:lnTo>
                    <a:pt x="133350" y="990219"/>
                  </a:lnTo>
                  <a:lnTo>
                    <a:pt x="190245" y="995807"/>
                  </a:lnTo>
                  <a:lnTo>
                    <a:pt x="247268" y="990219"/>
                  </a:lnTo>
                  <a:lnTo>
                    <a:pt x="293750" y="975233"/>
                  </a:lnTo>
                  <a:lnTo>
                    <a:pt x="325119" y="952881"/>
                  </a:lnTo>
                  <a:lnTo>
                    <a:pt x="336676" y="925576"/>
                  </a:lnTo>
                  <a:lnTo>
                    <a:pt x="327786" y="901573"/>
                  </a:lnTo>
                  <a:lnTo>
                    <a:pt x="303148" y="880999"/>
                  </a:lnTo>
                  <a:lnTo>
                    <a:pt x="266064" y="865759"/>
                  </a:lnTo>
                  <a:lnTo>
                    <a:pt x="219582" y="856996"/>
                  </a:lnTo>
                  <a:lnTo>
                    <a:pt x="219582" y="810640"/>
                  </a:lnTo>
                  <a:lnTo>
                    <a:pt x="271398" y="820165"/>
                  </a:lnTo>
                  <a:lnTo>
                    <a:pt x="315721" y="837819"/>
                  </a:lnTo>
                  <a:lnTo>
                    <a:pt x="350138" y="862330"/>
                  </a:lnTo>
                  <a:lnTo>
                    <a:pt x="380618" y="925576"/>
                  </a:lnTo>
                  <a:lnTo>
                    <a:pt x="370966" y="962533"/>
                  </a:lnTo>
                  <a:lnTo>
                    <a:pt x="343915" y="994663"/>
                  </a:lnTo>
                  <a:lnTo>
                    <a:pt x="302640" y="1019937"/>
                  </a:lnTo>
                  <a:lnTo>
                    <a:pt x="250443" y="1036447"/>
                  </a:lnTo>
                  <a:lnTo>
                    <a:pt x="190245" y="1042415"/>
                  </a:lnTo>
                  <a:lnTo>
                    <a:pt x="130175" y="1036447"/>
                  </a:lnTo>
                  <a:lnTo>
                    <a:pt x="77850" y="1019937"/>
                  </a:lnTo>
                  <a:lnTo>
                    <a:pt x="36702" y="994663"/>
                  </a:lnTo>
                  <a:lnTo>
                    <a:pt x="9651" y="962533"/>
                  </a:lnTo>
                  <a:lnTo>
                    <a:pt x="0" y="925576"/>
                  </a:lnTo>
                  <a:lnTo>
                    <a:pt x="8000" y="892048"/>
                  </a:lnTo>
                  <a:lnTo>
                    <a:pt x="30479" y="862330"/>
                  </a:lnTo>
                  <a:lnTo>
                    <a:pt x="64896" y="837819"/>
                  </a:lnTo>
                  <a:lnTo>
                    <a:pt x="109219" y="820165"/>
                  </a:lnTo>
                  <a:lnTo>
                    <a:pt x="161035" y="810640"/>
                  </a:lnTo>
                  <a:close/>
                </a:path>
                <a:path w="518159" h="1042669">
                  <a:moveTo>
                    <a:pt x="445388" y="58420"/>
                  </a:moveTo>
                  <a:lnTo>
                    <a:pt x="473709" y="61722"/>
                  </a:lnTo>
                  <a:lnTo>
                    <a:pt x="496823" y="70358"/>
                  </a:lnTo>
                  <a:lnTo>
                    <a:pt x="512444" y="83438"/>
                  </a:lnTo>
                  <a:lnTo>
                    <a:pt x="518159" y="99313"/>
                  </a:lnTo>
                  <a:lnTo>
                    <a:pt x="518159" y="426465"/>
                  </a:lnTo>
                  <a:lnTo>
                    <a:pt x="512444" y="410590"/>
                  </a:lnTo>
                  <a:lnTo>
                    <a:pt x="496823" y="397510"/>
                  </a:lnTo>
                  <a:lnTo>
                    <a:pt x="473709" y="388747"/>
                  </a:lnTo>
                  <a:lnTo>
                    <a:pt x="445388" y="385572"/>
                  </a:lnTo>
                  <a:lnTo>
                    <a:pt x="417067" y="388747"/>
                  </a:lnTo>
                  <a:lnTo>
                    <a:pt x="393826" y="397510"/>
                  </a:lnTo>
                  <a:lnTo>
                    <a:pt x="378205" y="410590"/>
                  </a:lnTo>
                  <a:lnTo>
                    <a:pt x="372490" y="426465"/>
                  </a:lnTo>
                  <a:lnTo>
                    <a:pt x="366775" y="442340"/>
                  </a:lnTo>
                  <a:lnTo>
                    <a:pt x="351154" y="455422"/>
                  </a:lnTo>
                  <a:lnTo>
                    <a:pt x="328040" y="464058"/>
                  </a:lnTo>
                  <a:lnTo>
                    <a:pt x="299719" y="467360"/>
                  </a:lnTo>
                  <a:lnTo>
                    <a:pt x="271398" y="464058"/>
                  </a:lnTo>
                  <a:lnTo>
                    <a:pt x="248284" y="455422"/>
                  </a:lnTo>
                  <a:lnTo>
                    <a:pt x="232663" y="442340"/>
                  </a:lnTo>
                  <a:lnTo>
                    <a:pt x="226948" y="426465"/>
                  </a:lnTo>
                  <a:lnTo>
                    <a:pt x="226948" y="99313"/>
                  </a:lnTo>
                  <a:lnTo>
                    <a:pt x="232663" y="115188"/>
                  </a:lnTo>
                  <a:lnTo>
                    <a:pt x="248284" y="128143"/>
                  </a:lnTo>
                  <a:lnTo>
                    <a:pt x="271398" y="136906"/>
                  </a:lnTo>
                  <a:lnTo>
                    <a:pt x="299719" y="140081"/>
                  </a:lnTo>
                  <a:lnTo>
                    <a:pt x="328040" y="136906"/>
                  </a:lnTo>
                  <a:lnTo>
                    <a:pt x="351154" y="128143"/>
                  </a:lnTo>
                  <a:lnTo>
                    <a:pt x="366775" y="115188"/>
                  </a:lnTo>
                  <a:lnTo>
                    <a:pt x="372490" y="99313"/>
                  </a:lnTo>
                  <a:lnTo>
                    <a:pt x="378205" y="83438"/>
                  </a:lnTo>
                  <a:lnTo>
                    <a:pt x="393826" y="70358"/>
                  </a:lnTo>
                  <a:lnTo>
                    <a:pt x="417067" y="61722"/>
                  </a:lnTo>
                  <a:lnTo>
                    <a:pt x="445388" y="58420"/>
                  </a:lnTo>
                  <a:close/>
                </a:path>
                <a:path w="518159" h="1042669">
                  <a:moveTo>
                    <a:pt x="190245" y="0"/>
                  </a:moveTo>
                  <a:lnTo>
                    <a:pt x="204596" y="4572"/>
                  </a:lnTo>
                  <a:lnTo>
                    <a:pt x="216153" y="17145"/>
                  </a:lnTo>
                  <a:lnTo>
                    <a:pt x="224027" y="35687"/>
                  </a:lnTo>
                  <a:lnTo>
                    <a:pt x="226948" y="58420"/>
                  </a:lnTo>
                  <a:lnTo>
                    <a:pt x="225678" y="73913"/>
                  </a:lnTo>
                  <a:lnTo>
                    <a:pt x="221995" y="87630"/>
                  </a:lnTo>
                  <a:lnTo>
                    <a:pt x="216153" y="99187"/>
                  </a:lnTo>
                  <a:lnTo>
                    <a:pt x="208660" y="107823"/>
                  </a:lnTo>
                  <a:lnTo>
                    <a:pt x="208660" y="936751"/>
                  </a:lnTo>
                  <a:lnTo>
                    <a:pt x="171957" y="936751"/>
                  </a:lnTo>
                  <a:lnTo>
                    <a:pt x="171957" y="107823"/>
                  </a:lnTo>
                  <a:lnTo>
                    <a:pt x="164464" y="99187"/>
                  </a:lnTo>
                  <a:lnTo>
                    <a:pt x="158622" y="87630"/>
                  </a:lnTo>
                  <a:lnTo>
                    <a:pt x="154939" y="73913"/>
                  </a:lnTo>
                  <a:lnTo>
                    <a:pt x="153669" y="58420"/>
                  </a:lnTo>
                  <a:lnTo>
                    <a:pt x="156590" y="35687"/>
                  </a:lnTo>
                  <a:lnTo>
                    <a:pt x="164337" y="17145"/>
                  </a:lnTo>
                  <a:lnTo>
                    <a:pt x="176021" y="4572"/>
                  </a:lnTo>
                  <a:lnTo>
                    <a:pt x="190245" y="0"/>
                  </a:lnTo>
                  <a:close/>
                </a:path>
              </a:pathLst>
            </a:custGeom>
            <a:ln w="12192">
              <a:solidFill>
                <a:srgbClr val="005282"/>
              </a:solidFill>
            </a:ln>
          </p:spPr>
          <p:txBody>
            <a:bodyPr wrap="square" lIns="0" tIns="0" rIns="0" bIns="0" rtlCol="0"/>
            <a:lstStyle/>
            <a:p>
              <a:endParaRPr/>
            </a:p>
          </p:txBody>
        </p:sp>
        <p:sp>
          <p:nvSpPr>
            <p:cNvPr id="21" name="object 21"/>
            <p:cNvSpPr/>
            <p:nvPr/>
          </p:nvSpPr>
          <p:spPr>
            <a:xfrm>
              <a:off x="1148766" y="4551242"/>
              <a:ext cx="865505" cy="865505"/>
            </a:xfrm>
            <a:custGeom>
              <a:avLst/>
              <a:gdLst/>
              <a:ahLst/>
              <a:cxnLst/>
              <a:rect l="l" t="t" r="r" b="b"/>
              <a:pathLst>
                <a:path w="865505" h="865504">
                  <a:moveTo>
                    <a:pt x="865505" y="0"/>
                  </a:moveTo>
                  <a:lnTo>
                    <a:pt x="0" y="0"/>
                  </a:lnTo>
                  <a:lnTo>
                    <a:pt x="0" y="865505"/>
                  </a:lnTo>
                  <a:lnTo>
                    <a:pt x="865505" y="865505"/>
                  </a:lnTo>
                  <a:lnTo>
                    <a:pt x="865505" y="0"/>
                  </a:lnTo>
                  <a:close/>
                </a:path>
              </a:pathLst>
            </a:custGeom>
            <a:solidFill>
              <a:srgbClr val="12ABDB"/>
            </a:solidFill>
          </p:spPr>
          <p:txBody>
            <a:bodyPr wrap="square" lIns="0" tIns="0" rIns="0" bIns="0" rtlCol="0"/>
            <a:lstStyle/>
            <a:p>
              <a:endParaRPr/>
            </a:p>
          </p:txBody>
        </p:sp>
        <p:sp>
          <p:nvSpPr>
            <p:cNvPr id="22" name="object 22"/>
            <p:cNvSpPr/>
            <p:nvPr/>
          </p:nvSpPr>
          <p:spPr>
            <a:xfrm>
              <a:off x="1389431" y="4781030"/>
              <a:ext cx="518159" cy="476250"/>
            </a:xfrm>
            <a:custGeom>
              <a:avLst/>
              <a:gdLst/>
              <a:ahLst/>
              <a:cxnLst/>
              <a:rect l="l" t="t" r="r" b="b"/>
              <a:pathLst>
                <a:path w="518159" h="476250">
                  <a:moveTo>
                    <a:pt x="445770" y="69342"/>
                  </a:moveTo>
                  <a:lnTo>
                    <a:pt x="71894" y="69342"/>
                  </a:lnTo>
                  <a:lnTo>
                    <a:pt x="71894" y="253111"/>
                  </a:lnTo>
                  <a:lnTo>
                    <a:pt x="445770" y="253111"/>
                  </a:lnTo>
                  <a:lnTo>
                    <a:pt x="445770" y="224917"/>
                  </a:lnTo>
                  <a:lnTo>
                    <a:pt x="445770" y="198247"/>
                  </a:lnTo>
                  <a:lnTo>
                    <a:pt x="216446" y="198247"/>
                  </a:lnTo>
                  <a:lnTo>
                    <a:pt x="212394" y="195453"/>
                  </a:lnTo>
                  <a:lnTo>
                    <a:pt x="211023" y="195326"/>
                  </a:lnTo>
                  <a:lnTo>
                    <a:pt x="208521" y="193929"/>
                  </a:lnTo>
                  <a:lnTo>
                    <a:pt x="169697" y="165989"/>
                  </a:lnTo>
                  <a:lnTo>
                    <a:pt x="123532" y="224155"/>
                  </a:lnTo>
                  <a:lnTo>
                    <a:pt x="117487" y="224917"/>
                  </a:lnTo>
                  <a:lnTo>
                    <a:pt x="109156" y="218313"/>
                  </a:lnTo>
                  <a:lnTo>
                    <a:pt x="108458" y="212344"/>
                  </a:lnTo>
                  <a:lnTo>
                    <a:pt x="161175" y="145669"/>
                  </a:lnTo>
                  <a:lnTo>
                    <a:pt x="162115" y="144907"/>
                  </a:lnTo>
                  <a:lnTo>
                    <a:pt x="164058" y="143891"/>
                  </a:lnTo>
                  <a:lnTo>
                    <a:pt x="164592" y="143891"/>
                  </a:lnTo>
                  <a:lnTo>
                    <a:pt x="165163" y="143510"/>
                  </a:lnTo>
                  <a:lnTo>
                    <a:pt x="167703" y="143129"/>
                  </a:lnTo>
                  <a:lnTo>
                    <a:pt x="240715" y="143129"/>
                  </a:lnTo>
                  <a:lnTo>
                    <a:pt x="263118" y="114935"/>
                  </a:lnTo>
                  <a:lnTo>
                    <a:pt x="265442" y="113792"/>
                  </a:lnTo>
                  <a:lnTo>
                    <a:pt x="270332" y="113157"/>
                  </a:lnTo>
                  <a:lnTo>
                    <a:pt x="381508" y="113157"/>
                  </a:lnTo>
                  <a:lnTo>
                    <a:pt x="398780" y="95758"/>
                  </a:lnTo>
                  <a:lnTo>
                    <a:pt x="401320" y="94869"/>
                  </a:lnTo>
                  <a:lnTo>
                    <a:pt x="445770" y="94869"/>
                  </a:lnTo>
                  <a:lnTo>
                    <a:pt x="445770" y="69342"/>
                  </a:lnTo>
                  <a:close/>
                </a:path>
                <a:path w="518159" h="476250">
                  <a:moveTo>
                    <a:pt x="517588" y="40678"/>
                  </a:moveTo>
                  <a:lnTo>
                    <a:pt x="477266" y="40678"/>
                  </a:lnTo>
                  <a:lnTo>
                    <a:pt x="477266" y="281813"/>
                  </a:lnTo>
                  <a:lnTo>
                    <a:pt x="517588" y="281813"/>
                  </a:lnTo>
                  <a:lnTo>
                    <a:pt x="517588" y="40678"/>
                  </a:lnTo>
                  <a:close/>
                </a:path>
                <a:path w="518159" h="476250">
                  <a:moveTo>
                    <a:pt x="517652" y="0"/>
                  </a:moveTo>
                  <a:lnTo>
                    <a:pt x="0" y="0"/>
                  </a:lnTo>
                  <a:lnTo>
                    <a:pt x="0" y="40640"/>
                  </a:lnTo>
                  <a:lnTo>
                    <a:pt x="0" y="281940"/>
                  </a:lnTo>
                  <a:lnTo>
                    <a:pt x="0" y="322580"/>
                  </a:lnTo>
                  <a:lnTo>
                    <a:pt x="135775" y="322580"/>
                  </a:lnTo>
                  <a:lnTo>
                    <a:pt x="51727" y="475742"/>
                  </a:lnTo>
                  <a:lnTo>
                    <a:pt x="99301" y="475742"/>
                  </a:lnTo>
                  <a:lnTo>
                    <a:pt x="183349" y="322580"/>
                  </a:lnTo>
                  <a:lnTo>
                    <a:pt x="334289" y="322580"/>
                  </a:lnTo>
                  <a:lnTo>
                    <a:pt x="418338" y="475742"/>
                  </a:lnTo>
                  <a:lnTo>
                    <a:pt x="465963" y="475742"/>
                  </a:lnTo>
                  <a:lnTo>
                    <a:pt x="381850" y="322580"/>
                  </a:lnTo>
                  <a:lnTo>
                    <a:pt x="517652" y="322580"/>
                  </a:lnTo>
                  <a:lnTo>
                    <a:pt x="517652" y="281940"/>
                  </a:lnTo>
                  <a:lnTo>
                    <a:pt x="40271" y="281940"/>
                  </a:lnTo>
                  <a:lnTo>
                    <a:pt x="40271" y="40640"/>
                  </a:lnTo>
                  <a:lnTo>
                    <a:pt x="517652" y="40640"/>
                  </a:lnTo>
                  <a:lnTo>
                    <a:pt x="517652" y="0"/>
                  </a:lnTo>
                  <a:close/>
                </a:path>
              </a:pathLst>
            </a:custGeom>
            <a:solidFill>
              <a:srgbClr val="FFFFFF"/>
            </a:solidFill>
          </p:spPr>
          <p:txBody>
            <a:bodyPr wrap="square" lIns="0" tIns="0" rIns="0" bIns="0" rtlCol="0"/>
            <a:lstStyle/>
            <a:p>
              <a:endParaRPr/>
            </a:p>
          </p:txBody>
        </p:sp>
        <p:pic>
          <p:nvPicPr>
            <p:cNvPr id="23" name="object 23"/>
            <p:cNvPicPr/>
            <p:nvPr/>
          </p:nvPicPr>
          <p:blipFill>
            <a:blip r:embed="rId8" cstate="print"/>
            <a:stretch>
              <a:fillRect/>
            </a:stretch>
          </p:blipFill>
          <p:spPr>
            <a:xfrm>
              <a:off x="1489322" y="4880616"/>
              <a:ext cx="277177" cy="103378"/>
            </a:xfrm>
            <a:prstGeom prst="rect">
              <a:avLst/>
            </a:prstGeom>
          </p:spPr>
        </p:pic>
        <p:sp>
          <p:nvSpPr>
            <p:cNvPr id="24" name="object 24"/>
            <p:cNvSpPr/>
            <p:nvPr/>
          </p:nvSpPr>
          <p:spPr>
            <a:xfrm>
              <a:off x="1389431" y="4740070"/>
              <a:ext cx="46355" cy="43180"/>
            </a:xfrm>
            <a:custGeom>
              <a:avLst/>
              <a:gdLst/>
              <a:ahLst/>
              <a:cxnLst/>
              <a:rect l="l" t="t" r="r" b="b"/>
              <a:pathLst>
                <a:path w="46355" h="43179">
                  <a:moveTo>
                    <a:pt x="23012" y="0"/>
                  </a:moveTo>
                  <a:lnTo>
                    <a:pt x="14058" y="1778"/>
                  </a:lnTo>
                  <a:lnTo>
                    <a:pt x="6743" y="6731"/>
                  </a:lnTo>
                  <a:lnTo>
                    <a:pt x="1803" y="13969"/>
                  </a:lnTo>
                  <a:lnTo>
                    <a:pt x="0" y="22860"/>
                  </a:lnTo>
                  <a:lnTo>
                    <a:pt x="0" y="42672"/>
                  </a:lnTo>
                  <a:lnTo>
                    <a:pt x="46024" y="42672"/>
                  </a:lnTo>
                  <a:lnTo>
                    <a:pt x="46024" y="22860"/>
                  </a:lnTo>
                  <a:lnTo>
                    <a:pt x="44208" y="13969"/>
                  </a:lnTo>
                  <a:lnTo>
                    <a:pt x="39281" y="6731"/>
                  </a:lnTo>
                  <a:lnTo>
                    <a:pt x="31965" y="1778"/>
                  </a:lnTo>
                  <a:lnTo>
                    <a:pt x="23012" y="0"/>
                  </a:lnTo>
                  <a:close/>
                </a:path>
              </a:pathLst>
            </a:custGeom>
            <a:solidFill>
              <a:srgbClr val="FFFFFF"/>
            </a:solidFill>
          </p:spPr>
          <p:txBody>
            <a:bodyPr wrap="square" lIns="0" tIns="0" rIns="0" bIns="0" rtlCol="0"/>
            <a:lstStyle/>
            <a:p>
              <a:endParaRPr/>
            </a:p>
          </p:txBody>
        </p:sp>
        <p:sp>
          <p:nvSpPr>
            <p:cNvPr id="25" name="object 25"/>
            <p:cNvSpPr/>
            <p:nvPr/>
          </p:nvSpPr>
          <p:spPr>
            <a:xfrm>
              <a:off x="2521721" y="2133955"/>
              <a:ext cx="5775960" cy="883919"/>
            </a:xfrm>
            <a:custGeom>
              <a:avLst/>
              <a:gdLst/>
              <a:ahLst/>
              <a:cxnLst/>
              <a:rect l="l" t="t" r="r" b="b"/>
              <a:pathLst>
                <a:path w="5775959" h="883920">
                  <a:moveTo>
                    <a:pt x="863981" y="0"/>
                  </a:moveTo>
                  <a:lnTo>
                    <a:pt x="0" y="0"/>
                  </a:lnTo>
                  <a:lnTo>
                    <a:pt x="0" y="864108"/>
                  </a:lnTo>
                  <a:lnTo>
                    <a:pt x="863981" y="864108"/>
                  </a:lnTo>
                  <a:lnTo>
                    <a:pt x="863981" y="861313"/>
                  </a:lnTo>
                  <a:lnTo>
                    <a:pt x="5700903" y="852297"/>
                  </a:lnTo>
                  <a:lnTo>
                    <a:pt x="5702681" y="860679"/>
                  </a:lnTo>
                  <a:lnTo>
                    <a:pt x="5710809" y="872744"/>
                  </a:lnTo>
                  <a:lnTo>
                    <a:pt x="5723001" y="880872"/>
                  </a:lnTo>
                  <a:lnTo>
                    <a:pt x="5737860" y="883920"/>
                  </a:lnTo>
                  <a:lnTo>
                    <a:pt x="5752592" y="880872"/>
                  </a:lnTo>
                  <a:lnTo>
                    <a:pt x="5764657" y="872744"/>
                  </a:lnTo>
                  <a:lnTo>
                    <a:pt x="5772785" y="860551"/>
                  </a:lnTo>
                  <a:lnTo>
                    <a:pt x="5775833" y="845693"/>
                  </a:lnTo>
                  <a:lnTo>
                    <a:pt x="5772785" y="830961"/>
                  </a:lnTo>
                  <a:lnTo>
                    <a:pt x="5764657" y="818896"/>
                  </a:lnTo>
                  <a:lnTo>
                    <a:pt x="5752465" y="810768"/>
                  </a:lnTo>
                  <a:lnTo>
                    <a:pt x="5737606" y="807720"/>
                  </a:lnTo>
                  <a:lnTo>
                    <a:pt x="5722874" y="810768"/>
                  </a:lnTo>
                  <a:lnTo>
                    <a:pt x="5710809" y="818896"/>
                  </a:lnTo>
                  <a:lnTo>
                    <a:pt x="5702681" y="831088"/>
                  </a:lnTo>
                  <a:lnTo>
                    <a:pt x="5700903" y="839597"/>
                  </a:lnTo>
                  <a:lnTo>
                    <a:pt x="863981" y="848613"/>
                  </a:lnTo>
                  <a:lnTo>
                    <a:pt x="863981" y="0"/>
                  </a:lnTo>
                  <a:close/>
                </a:path>
              </a:pathLst>
            </a:custGeom>
            <a:solidFill>
              <a:srgbClr val="006EAC"/>
            </a:solidFill>
          </p:spPr>
          <p:txBody>
            <a:bodyPr wrap="square" lIns="0" tIns="0" rIns="0" bIns="0" rtlCol="0"/>
            <a:lstStyle/>
            <a:p>
              <a:endParaRPr dirty="0"/>
            </a:p>
          </p:txBody>
        </p:sp>
        <p:sp>
          <p:nvSpPr>
            <p:cNvPr id="26" name="object 26"/>
            <p:cNvSpPr/>
            <p:nvPr/>
          </p:nvSpPr>
          <p:spPr>
            <a:xfrm>
              <a:off x="2709553" y="2298547"/>
              <a:ext cx="461645" cy="487680"/>
            </a:xfrm>
            <a:custGeom>
              <a:avLst/>
              <a:gdLst/>
              <a:ahLst/>
              <a:cxnLst/>
              <a:rect l="l" t="t" r="r" b="b"/>
              <a:pathLst>
                <a:path w="461645" h="487680">
                  <a:moveTo>
                    <a:pt x="226301" y="121183"/>
                  </a:moveTo>
                  <a:lnTo>
                    <a:pt x="219075" y="130175"/>
                  </a:lnTo>
                  <a:lnTo>
                    <a:pt x="219075" y="137668"/>
                  </a:lnTo>
                  <a:lnTo>
                    <a:pt x="220980" y="145288"/>
                  </a:lnTo>
                  <a:lnTo>
                    <a:pt x="225171" y="144018"/>
                  </a:lnTo>
                  <a:lnTo>
                    <a:pt x="223266" y="135128"/>
                  </a:lnTo>
                  <a:lnTo>
                    <a:pt x="224155" y="126365"/>
                  </a:lnTo>
                  <a:lnTo>
                    <a:pt x="226301" y="121183"/>
                  </a:lnTo>
                  <a:close/>
                </a:path>
                <a:path w="461645" h="487680">
                  <a:moveTo>
                    <a:pt x="226669" y="151955"/>
                  </a:moveTo>
                  <a:lnTo>
                    <a:pt x="218821" y="156718"/>
                  </a:lnTo>
                  <a:lnTo>
                    <a:pt x="217297" y="159131"/>
                  </a:lnTo>
                  <a:lnTo>
                    <a:pt x="216408" y="162941"/>
                  </a:lnTo>
                  <a:lnTo>
                    <a:pt x="215900" y="166751"/>
                  </a:lnTo>
                  <a:lnTo>
                    <a:pt x="220218" y="166751"/>
                  </a:lnTo>
                  <a:lnTo>
                    <a:pt x="222758" y="157988"/>
                  </a:lnTo>
                  <a:lnTo>
                    <a:pt x="226669" y="151955"/>
                  </a:lnTo>
                  <a:close/>
                </a:path>
                <a:path w="461645" h="487680">
                  <a:moveTo>
                    <a:pt x="234861" y="110528"/>
                  </a:moveTo>
                  <a:lnTo>
                    <a:pt x="233934" y="111125"/>
                  </a:lnTo>
                  <a:lnTo>
                    <a:pt x="227838" y="117475"/>
                  </a:lnTo>
                  <a:lnTo>
                    <a:pt x="226301" y="121183"/>
                  </a:lnTo>
                  <a:lnTo>
                    <a:pt x="234861" y="110528"/>
                  </a:lnTo>
                  <a:close/>
                </a:path>
                <a:path w="461645" h="487680">
                  <a:moveTo>
                    <a:pt x="244119" y="141389"/>
                  </a:moveTo>
                  <a:lnTo>
                    <a:pt x="243459" y="141478"/>
                  </a:lnTo>
                  <a:lnTo>
                    <a:pt x="234696" y="145288"/>
                  </a:lnTo>
                  <a:lnTo>
                    <a:pt x="227711" y="150368"/>
                  </a:lnTo>
                  <a:lnTo>
                    <a:pt x="226669" y="151955"/>
                  </a:lnTo>
                  <a:lnTo>
                    <a:pt x="244119" y="141389"/>
                  </a:lnTo>
                  <a:close/>
                </a:path>
                <a:path w="461645" h="487680">
                  <a:moveTo>
                    <a:pt x="269875" y="101092"/>
                  </a:moveTo>
                  <a:lnTo>
                    <a:pt x="263017" y="98552"/>
                  </a:lnTo>
                  <a:lnTo>
                    <a:pt x="256032" y="98552"/>
                  </a:lnTo>
                  <a:lnTo>
                    <a:pt x="242443" y="101092"/>
                  </a:lnTo>
                  <a:lnTo>
                    <a:pt x="234861" y="110528"/>
                  </a:lnTo>
                  <a:lnTo>
                    <a:pt x="241554" y="106172"/>
                  </a:lnTo>
                  <a:lnTo>
                    <a:pt x="250190" y="103632"/>
                  </a:lnTo>
                  <a:lnTo>
                    <a:pt x="259207" y="103632"/>
                  </a:lnTo>
                  <a:lnTo>
                    <a:pt x="268351" y="104902"/>
                  </a:lnTo>
                  <a:lnTo>
                    <a:pt x="268859" y="103632"/>
                  </a:lnTo>
                  <a:lnTo>
                    <a:pt x="269875" y="101092"/>
                  </a:lnTo>
                  <a:close/>
                </a:path>
                <a:path w="461645" h="487680">
                  <a:moveTo>
                    <a:pt x="280162" y="147828"/>
                  </a:moveTo>
                  <a:lnTo>
                    <a:pt x="271907" y="141478"/>
                  </a:lnTo>
                  <a:lnTo>
                    <a:pt x="268732" y="140208"/>
                  </a:lnTo>
                  <a:lnTo>
                    <a:pt x="262509" y="137668"/>
                  </a:lnTo>
                  <a:lnTo>
                    <a:pt x="252349" y="136398"/>
                  </a:lnTo>
                  <a:lnTo>
                    <a:pt x="244119" y="141389"/>
                  </a:lnTo>
                  <a:lnTo>
                    <a:pt x="252476" y="140208"/>
                  </a:lnTo>
                  <a:lnTo>
                    <a:pt x="261366" y="141478"/>
                  </a:lnTo>
                  <a:lnTo>
                    <a:pt x="269748" y="145288"/>
                  </a:lnTo>
                  <a:lnTo>
                    <a:pt x="276987" y="150368"/>
                  </a:lnTo>
                  <a:lnTo>
                    <a:pt x="280162" y="147828"/>
                  </a:lnTo>
                  <a:close/>
                </a:path>
                <a:path w="461645" h="487680">
                  <a:moveTo>
                    <a:pt x="322884" y="125374"/>
                  </a:moveTo>
                  <a:lnTo>
                    <a:pt x="316865" y="120015"/>
                  </a:lnTo>
                  <a:lnTo>
                    <a:pt x="310134" y="118745"/>
                  </a:lnTo>
                  <a:lnTo>
                    <a:pt x="310007" y="122555"/>
                  </a:lnTo>
                  <a:lnTo>
                    <a:pt x="317627" y="122555"/>
                  </a:lnTo>
                  <a:lnTo>
                    <a:pt x="322884" y="125374"/>
                  </a:lnTo>
                  <a:close/>
                </a:path>
                <a:path w="461645" h="487680">
                  <a:moveTo>
                    <a:pt x="325602" y="127800"/>
                  </a:moveTo>
                  <a:lnTo>
                    <a:pt x="324739" y="126365"/>
                  </a:lnTo>
                  <a:lnTo>
                    <a:pt x="322884" y="125374"/>
                  </a:lnTo>
                  <a:lnTo>
                    <a:pt x="325602" y="127800"/>
                  </a:lnTo>
                  <a:close/>
                </a:path>
                <a:path w="461645" h="487680">
                  <a:moveTo>
                    <a:pt x="461391" y="173101"/>
                  </a:moveTo>
                  <a:lnTo>
                    <a:pt x="457327" y="154178"/>
                  </a:lnTo>
                  <a:lnTo>
                    <a:pt x="453136" y="133985"/>
                  </a:lnTo>
                  <a:lnTo>
                    <a:pt x="445008" y="117475"/>
                  </a:lnTo>
                  <a:lnTo>
                    <a:pt x="435737" y="98552"/>
                  </a:lnTo>
                  <a:lnTo>
                    <a:pt x="417957" y="76200"/>
                  </a:lnTo>
                  <a:lnTo>
                    <a:pt x="417957" y="170561"/>
                  </a:lnTo>
                  <a:lnTo>
                    <a:pt x="402971" y="207264"/>
                  </a:lnTo>
                  <a:lnTo>
                    <a:pt x="383667" y="213487"/>
                  </a:lnTo>
                  <a:lnTo>
                    <a:pt x="383921" y="218567"/>
                  </a:lnTo>
                  <a:lnTo>
                    <a:pt x="391287" y="217297"/>
                  </a:lnTo>
                  <a:lnTo>
                    <a:pt x="398526" y="214757"/>
                  </a:lnTo>
                  <a:lnTo>
                    <a:pt x="405257" y="209677"/>
                  </a:lnTo>
                  <a:lnTo>
                    <a:pt x="411226" y="204724"/>
                  </a:lnTo>
                  <a:lnTo>
                    <a:pt x="415290" y="212217"/>
                  </a:lnTo>
                  <a:lnTo>
                    <a:pt x="416814" y="221107"/>
                  </a:lnTo>
                  <a:lnTo>
                    <a:pt x="386207" y="251460"/>
                  </a:lnTo>
                  <a:lnTo>
                    <a:pt x="374523" y="251460"/>
                  </a:lnTo>
                  <a:lnTo>
                    <a:pt x="369189" y="250190"/>
                  </a:lnTo>
                  <a:lnTo>
                    <a:pt x="360807" y="254000"/>
                  </a:lnTo>
                  <a:lnTo>
                    <a:pt x="351663" y="256413"/>
                  </a:lnTo>
                  <a:lnTo>
                    <a:pt x="342138" y="256413"/>
                  </a:lnTo>
                  <a:lnTo>
                    <a:pt x="332740" y="254000"/>
                  </a:lnTo>
                  <a:lnTo>
                    <a:pt x="329819" y="258953"/>
                  </a:lnTo>
                  <a:lnTo>
                    <a:pt x="325628" y="264033"/>
                  </a:lnTo>
                  <a:lnTo>
                    <a:pt x="320040" y="267843"/>
                  </a:lnTo>
                  <a:lnTo>
                    <a:pt x="312928" y="271653"/>
                  </a:lnTo>
                  <a:lnTo>
                    <a:pt x="301244" y="271653"/>
                  </a:lnTo>
                  <a:lnTo>
                    <a:pt x="290322" y="269113"/>
                  </a:lnTo>
                  <a:lnTo>
                    <a:pt x="281051" y="262763"/>
                  </a:lnTo>
                  <a:lnTo>
                    <a:pt x="276352" y="256413"/>
                  </a:lnTo>
                  <a:lnTo>
                    <a:pt x="274574" y="254000"/>
                  </a:lnTo>
                  <a:lnTo>
                    <a:pt x="284226" y="243840"/>
                  </a:lnTo>
                  <a:lnTo>
                    <a:pt x="289941" y="232410"/>
                  </a:lnTo>
                  <a:lnTo>
                    <a:pt x="291592" y="221107"/>
                  </a:lnTo>
                  <a:lnTo>
                    <a:pt x="289687" y="213487"/>
                  </a:lnTo>
                  <a:lnTo>
                    <a:pt x="288671" y="209677"/>
                  </a:lnTo>
                  <a:lnTo>
                    <a:pt x="290703" y="208407"/>
                  </a:lnTo>
                  <a:lnTo>
                    <a:pt x="295910" y="199644"/>
                  </a:lnTo>
                  <a:lnTo>
                    <a:pt x="297942" y="189484"/>
                  </a:lnTo>
                  <a:lnTo>
                    <a:pt x="296926" y="179451"/>
                  </a:lnTo>
                  <a:lnTo>
                    <a:pt x="292735" y="170561"/>
                  </a:lnTo>
                  <a:lnTo>
                    <a:pt x="288925" y="171831"/>
                  </a:lnTo>
                  <a:lnTo>
                    <a:pt x="292735" y="180721"/>
                  </a:lnTo>
                  <a:lnTo>
                    <a:pt x="293624" y="189484"/>
                  </a:lnTo>
                  <a:lnTo>
                    <a:pt x="264033" y="218567"/>
                  </a:lnTo>
                  <a:lnTo>
                    <a:pt x="254762" y="218567"/>
                  </a:lnTo>
                  <a:lnTo>
                    <a:pt x="254127" y="222377"/>
                  </a:lnTo>
                  <a:lnTo>
                    <a:pt x="262636" y="222377"/>
                  </a:lnTo>
                  <a:lnTo>
                    <a:pt x="270891" y="221107"/>
                  </a:lnTo>
                  <a:lnTo>
                    <a:pt x="278511" y="218567"/>
                  </a:lnTo>
                  <a:lnTo>
                    <a:pt x="285115" y="213487"/>
                  </a:lnTo>
                  <a:lnTo>
                    <a:pt x="287020" y="223647"/>
                  </a:lnTo>
                  <a:lnTo>
                    <a:pt x="284480" y="234950"/>
                  </a:lnTo>
                  <a:lnTo>
                    <a:pt x="277876" y="245110"/>
                  </a:lnTo>
                  <a:lnTo>
                    <a:pt x="267462" y="254000"/>
                  </a:lnTo>
                  <a:lnTo>
                    <a:pt x="266700" y="255270"/>
                  </a:lnTo>
                  <a:lnTo>
                    <a:pt x="265557" y="255270"/>
                  </a:lnTo>
                  <a:lnTo>
                    <a:pt x="264414" y="256413"/>
                  </a:lnTo>
                  <a:lnTo>
                    <a:pt x="251333" y="256413"/>
                  </a:lnTo>
                  <a:lnTo>
                    <a:pt x="239141" y="252730"/>
                  </a:lnTo>
                  <a:lnTo>
                    <a:pt x="229362" y="245110"/>
                  </a:lnTo>
                  <a:lnTo>
                    <a:pt x="223266" y="233680"/>
                  </a:lnTo>
                  <a:lnTo>
                    <a:pt x="222504" y="224917"/>
                  </a:lnTo>
                  <a:lnTo>
                    <a:pt x="209296" y="224917"/>
                  </a:lnTo>
                  <a:lnTo>
                    <a:pt x="199390" y="221107"/>
                  </a:lnTo>
                  <a:lnTo>
                    <a:pt x="191516" y="213487"/>
                  </a:lnTo>
                  <a:lnTo>
                    <a:pt x="186436" y="204724"/>
                  </a:lnTo>
                  <a:lnTo>
                    <a:pt x="185674" y="195834"/>
                  </a:lnTo>
                  <a:lnTo>
                    <a:pt x="175260" y="193294"/>
                  </a:lnTo>
                  <a:lnTo>
                    <a:pt x="166116" y="188214"/>
                  </a:lnTo>
                  <a:lnTo>
                    <a:pt x="158750" y="180721"/>
                  </a:lnTo>
                  <a:lnTo>
                    <a:pt x="153670" y="170561"/>
                  </a:lnTo>
                  <a:lnTo>
                    <a:pt x="153797" y="169291"/>
                  </a:lnTo>
                  <a:lnTo>
                    <a:pt x="154559" y="162941"/>
                  </a:lnTo>
                  <a:lnTo>
                    <a:pt x="156591" y="154178"/>
                  </a:lnTo>
                  <a:lnTo>
                    <a:pt x="159766" y="146558"/>
                  </a:lnTo>
                  <a:lnTo>
                    <a:pt x="163830" y="138938"/>
                  </a:lnTo>
                  <a:lnTo>
                    <a:pt x="159385" y="136398"/>
                  </a:lnTo>
                  <a:lnTo>
                    <a:pt x="155194" y="144018"/>
                  </a:lnTo>
                  <a:lnTo>
                    <a:pt x="151892" y="151638"/>
                  </a:lnTo>
                  <a:lnTo>
                    <a:pt x="149479" y="160401"/>
                  </a:lnTo>
                  <a:lnTo>
                    <a:pt x="148082" y="169291"/>
                  </a:lnTo>
                  <a:lnTo>
                    <a:pt x="140716" y="169291"/>
                  </a:lnTo>
                  <a:lnTo>
                    <a:pt x="107315" y="138938"/>
                  </a:lnTo>
                  <a:lnTo>
                    <a:pt x="106680" y="122555"/>
                  </a:lnTo>
                  <a:lnTo>
                    <a:pt x="112649" y="107442"/>
                  </a:lnTo>
                  <a:lnTo>
                    <a:pt x="115062" y="103632"/>
                  </a:lnTo>
                  <a:lnTo>
                    <a:pt x="121539" y="98552"/>
                  </a:lnTo>
                  <a:lnTo>
                    <a:pt x="118491" y="90932"/>
                  </a:lnTo>
                  <a:lnTo>
                    <a:pt x="117221" y="83439"/>
                  </a:lnTo>
                  <a:lnTo>
                    <a:pt x="118237" y="75819"/>
                  </a:lnTo>
                  <a:lnTo>
                    <a:pt x="121793" y="68199"/>
                  </a:lnTo>
                  <a:lnTo>
                    <a:pt x="129794" y="59436"/>
                  </a:lnTo>
                  <a:lnTo>
                    <a:pt x="139827" y="54356"/>
                  </a:lnTo>
                  <a:lnTo>
                    <a:pt x="151003" y="53086"/>
                  </a:lnTo>
                  <a:lnTo>
                    <a:pt x="162179" y="55626"/>
                  </a:lnTo>
                  <a:lnTo>
                    <a:pt x="162179" y="69469"/>
                  </a:lnTo>
                  <a:lnTo>
                    <a:pt x="165989" y="82169"/>
                  </a:lnTo>
                  <a:lnTo>
                    <a:pt x="173228" y="90932"/>
                  </a:lnTo>
                  <a:lnTo>
                    <a:pt x="183388" y="97282"/>
                  </a:lnTo>
                  <a:lnTo>
                    <a:pt x="184912" y="93472"/>
                  </a:lnTo>
                  <a:lnTo>
                    <a:pt x="175260" y="87122"/>
                  </a:lnTo>
                  <a:lnTo>
                    <a:pt x="168783" y="77089"/>
                  </a:lnTo>
                  <a:lnTo>
                    <a:pt x="165989" y="64389"/>
                  </a:lnTo>
                  <a:lnTo>
                    <a:pt x="167132" y="53086"/>
                  </a:lnTo>
                  <a:lnTo>
                    <a:pt x="167386" y="50546"/>
                  </a:lnTo>
                  <a:lnTo>
                    <a:pt x="201930" y="32893"/>
                  </a:lnTo>
                  <a:lnTo>
                    <a:pt x="214376" y="37846"/>
                  </a:lnTo>
                  <a:lnTo>
                    <a:pt x="221488" y="44196"/>
                  </a:lnTo>
                  <a:lnTo>
                    <a:pt x="222504" y="42926"/>
                  </a:lnTo>
                  <a:lnTo>
                    <a:pt x="223266" y="42926"/>
                  </a:lnTo>
                  <a:lnTo>
                    <a:pt x="227965" y="36576"/>
                  </a:lnTo>
                  <a:lnTo>
                    <a:pt x="234315" y="34163"/>
                  </a:lnTo>
                  <a:lnTo>
                    <a:pt x="241427" y="32893"/>
                  </a:lnTo>
                  <a:lnTo>
                    <a:pt x="248539" y="31623"/>
                  </a:lnTo>
                  <a:lnTo>
                    <a:pt x="256159" y="32893"/>
                  </a:lnTo>
                  <a:lnTo>
                    <a:pt x="262763" y="36576"/>
                  </a:lnTo>
                  <a:lnTo>
                    <a:pt x="269621" y="42926"/>
                  </a:lnTo>
                  <a:lnTo>
                    <a:pt x="279654" y="37846"/>
                  </a:lnTo>
                  <a:lnTo>
                    <a:pt x="290703" y="35433"/>
                  </a:lnTo>
                  <a:lnTo>
                    <a:pt x="302006" y="36576"/>
                  </a:lnTo>
                  <a:lnTo>
                    <a:pt x="312801" y="40386"/>
                  </a:lnTo>
                  <a:lnTo>
                    <a:pt x="320548" y="45466"/>
                  </a:lnTo>
                  <a:lnTo>
                    <a:pt x="326009" y="51816"/>
                  </a:lnTo>
                  <a:lnTo>
                    <a:pt x="328676" y="59436"/>
                  </a:lnTo>
                  <a:lnTo>
                    <a:pt x="330708" y="69469"/>
                  </a:lnTo>
                  <a:lnTo>
                    <a:pt x="330200" y="78359"/>
                  </a:lnTo>
                  <a:lnTo>
                    <a:pt x="327025" y="85852"/>
                  </a:lnTo>
                  <a:lnTo>
                    <a:pt x="321183" y="93472"/>
                  </a:lnTo>
                  <a:lnTo>
                    <a:pt x="324104" y="96012"/>
                  </a:lnTo>
                  <a:lnTo>
                    <a:pt x="329565" y="90932"/>
                  </a:lnTo>
                  <a:lnTo>
                    <a:pt x="333121" y="83439"/>
                  </a:lnTo>
                  <a:lnTo>
                    <a:pt x="334899" y="75819"/>
                  </a:lnTo>
                  <a:lnTo>
                    <a:pt x="334899" y="68199"/>
                  </a:lnTo>
                  <a:lnTo>
                    <a:pt x="341630" y="66929"/>
                  </a:lnTo>
                  <a:lnTo>
                    <a:pt x="354838" y="72009"/>
                  </a:lnTo>
                  <a:lnTo>
                    <a:pt x="364871" y="80899"/>
                  </a:lnTo>
                  <a:lnTo>
                    <a:pt x="371221" y="92202"/>
                  </a:lnTo>
                  <a:lnTo>
                    <a:pt x="373253" y="103632"/>
                  </a:lnTo>
                  <a:lnTo>
                    <a:pt x="370967" y="116205"/>
                  </a:lnTo>
                  <a:lnTo>
                    <a:pt x="364363" y="127635"/>
                  </a:lnTo>
                  <a:lnTo>
                    <a:pt x="355727" y="135128"/>
                  </a:lnTo>
                  <a:lnTo>
                    <a:pt x="345821" y="138938"/>
                  </a:lnTo>
                  <a:lnTo>
                    <a:pt x="335407" y="140208"/>
                  </a:lnTo>
                  <a:lnTo>
                    <a:pt x="335280" y="136398"/>
                  </a:lnTo>
                  <a:lnTo>
                    <a:pt x="325602" y="127800"/>
                  </a:lnTo>
                  <a:lnTo>
                    <a:pt x="330073" y="135128"/>
                  </a:lnTo>
                  <a:lnTo>
                    <a:pt x="330962" y="137668"/>
                  </a:lnTo>
                  <a:lnTo>
                    <a:pt x="330581" y="140208"/>
                  </a:lnTo>
                  <a:lnTo>
                    <a:pt x="329438" y="144018"/>
                  </a:lnTo>
                  <a:lnTo>
                    <a:pt x="331343" y="144018"/>
                  </a:lnTo>
                  <a:lnTo>
                    <a:pt x="315976" y="162941"/>
                  </a:lnTo>
                  <a:lnTo>
                    <a:pt x="308356" y="162941"/>
                  </a:lnTo>
                  <a:lnTo>
                    <a:pt x="308102" y="166751"/>
                  </a:lnTo>
                  <a:lnTo>
                    <a:pt x="314960" y="165481"/>
                  </a:lnTo>
                  <a:lnTo>
                    <a:pt x="321310" y="164211"/>
                  </a:lnTo>
                  <a:lnTo>
                    <a:pt x="326771" y="160401"/>
                  </a:lnTo>
                  <a:lnTo>
                    <a:pt x="331343" y="155448"/>
                  </a:lnTo>
                  <a:lnTo>
                    <a:pt x="333883" y="152908"/>
                  </a:lnTo>
                  <a:lnTo>
                    <a:pt x="335407" y="149098"/>
                  </a:lnTo>
                  <a:lnTo>
                    <a:pt x="335534" y="145288"/>
                  </a:lnTo>
                  <a:lnTo>
                    <a:pt x="347345" y="144018"/>
                  </a:lnTo>
                  <a:lnTo>
                    <a:pt x="354203" y="140208"/>
                  </a:lnTo>
                  <a:lnTo>
                    <a:pt x="358648" y="137668"/>
                  </a:lnTo>
                  <a:lnTo>
                    <a:pt x="368427" y="128905"/>
                  </a:lnTo>
                  <a:lnTo>
                    <a:pt x="375920" y="117475"/>
                  </a:lnTo>
                  <a:lnTo>
                    <a:pt x="380365" y="117475"/>
                  </a:lnTo>
                  <a:lnTo>
                    <a:pt x="384683" y="120015"/>
                  </a:lnTo>
                  <a:lnTo>
                    <a:pt x="388747" y="121285"/>
                  </a:lnTo>
                  <a:lnTo>
                    <a:pt x="396113" y="127635"/>
                  </a:lnTo>
                  <a:lnTo>
                    <a:pt x="401574" y="133985"/>
                  </a:lnTo>
                  <a:lnTo>
                    <a:pt x="405130" y="141478"/>
                  </a:lnTo>
                  <a:lnTo>
                    <a:pt x="406400" y="150368"/>
                  </a:lnTo>
                  <a:lnTo>
                    <a:pt x="405765" y="151638"/>
                  </a:lnTo>
                  <a:lnTo>
                    <a:pt x="399415" y="157988"/>
                  </a:lnTo>
                  <a:lnTo>
                    <a:pt x="391668" y="161671"/>
                  </a:lnTo>
                  <a:lnTo>
                    <a:pt x="382905" y="164211"/>
                  </a:lnTo>
                  <a:lnTo>
                    <a:pt x="373634" y="164211"/>
                  </a:lnTo>
                  <a:lnTo>
                    <a:pt x="373126" y="169291"/>
                  </a:lnTo>
                  <a:lnTo>
                    <a:pt x="383540" y="169291"/>
                  </a:lnTo>
                  <a:lnTo>
                    <a:pt x="393319" y="166751"/>
                  </a:lnTo>
                  <a:lnTo>
                    <a:pt x="401955" y="161671"/>
                  </a:lnTo>
                  <a:lnTo>
                    <a:pt x="409067" y="154178"/>
                  </a:lnTo>
                  <a:lnTo>
                    <a:pt x="414655" y="161671"/>
                  </a:lnTo>
                  <a:lnTo>
                    <a:pt x="417957" y="170561"/>
                  </a:lnTo>
                  <a:lnTo>
                    <a:pt x="417957" y="76200"/>
                  </a:lnTo>
                  <a:lnTo>
                    <a:pt x="410591" y="66929"/>
                  </a:lnTo>
                  <a:lnTo>
                    <a:pt x="378968" y="40386"/>
                  </a:lnTo>
                  <a:lnTo>
                    <a:pt x="370205" y="35433"/>
                  </a:lnTo>
                  <a:lnTo>
                    <a:pt x="363728" y="31623"/>
                  </a:lnTo>
                  <a:lnTo>
                    <a:pt x="342011" y="18923"/>
                  </a:lnTo>
                  <a:lnTo>
                    <a:pt x="300990" y="5080"/>
                  </a:lnTo>
                  <a:lnTo>
                    <a:pt x="257175" y="0"/>
                  </a:lnTo>
                  <a:lnTo>
                    <a:pt x="199517" y="3810"/>
                  </a:lnTo>
                  <a:lnTo>
                    <a:pt x="151003" y="13843"/>
                  </a:lnTo>
                  <a:lnTo>
                    <a:pt x="111887" y="34163"/>
                  </a:lnTo>
                  <a:lnTo>
                    <a:pt x="81915" y="61849"/>
                  </a:lnTo>
                  <a:lnTo>
                    <a:pt x="60960" y="98552"/>
                  </a:lnTo>
                  <a:lnTo>
                    <a:pt x="52451" y="157988"/>
                  </a:lnTo>
                  <a:lnTo>
                    <a:pt x="50406" y="178181"/>
                  </a:lnTo>
                  <a:lnTo>
                    <a:pt x="40005" y="197104"/>
                  </a:lnTo>
                  <a:lnTo>
                    <a:pt x="23876" y="214757"/>
                  </a:lnTo>
                  <a:lnTo>
                    <a:pt x="9525" y="229997"/>
                  </a:lnTo>
                  <a:lnTo>
                    <a:pt x="0" y="243840"/>
                  </a:lnTo>
                  <a:lnTo>
                    <a:pt x="37833" y="275463"/>
                  </a:lnTo>
                  <a:lnTo>
                    <a:pt x="25527" y="294386"/>
                  </a:lnTo>
                  <a:lnTo>
                    <a:pt x="21209" y="303276"/>
                  </a:lnTo>
                  <a:lnTo>
                    <a:pt x="22860" y="309499"/>
                  </a:lnTo>
                  <a:lnTo>
                    <a:pt x="39497" y="320929"/>
                  </a:lnTo>
                  <a:lnTo>
                    <a:pt x="35052" y="326009"/>
                  </a:lnTo>
                  <a:lnTo>
                    <a:pt x="24130" y="326009"/>
                  </a:lnTo>
                  <a:lnTo>
                    <a:pt x="25781" y="337312"/>
                  </a:lnTo>
                  <a:lnTo>
                    <a:pt x="30353" y="343662"/>
                  </a:lnTo>
                  <a:lnTo>
                    <a:pt x="36576" y="348742"/>
                  </a:lnTo>
                  <a:lnTo>
                    <a:pt x="41656" y="352552"/>
                  </a:lnTo>
                  <a:lnTo>
                    <a:pt x="42418" y="357505"/>
                  </a:lnTo>
                  <a:lnTo>
                    <a:pt x="36195" y="374015"/>
                  </a:lnTo>
                  <a:lnTo>
                    <a:pt x="32893" y="389128"/>
                  </a:lnTo>
                  <a:lnTo>
                    <a:pt x="33020" y="402971"/>
                  </a:lnTo>
                  <a:lnTo>
                    <a:pt x="36944" y="411861"/>
                  </a:lnTo>
                  <a:lnTo>
                    <a:pt x="54610" y="422021"/>
                  </a:lnTo>
                  <a:lnTo>
                    <a:pt x="81026" y="425831"/>
                  </a:lnTo>
                  <a:lnTo>
                    <a:pt x="112776" y="424561"/>
                  </a:lnTo>
                  <a:lnTo>
                    <a:pt x="146177" y="418211"/>
                  </a:lnTo>
                  <a:lnTo>
                    <a:pt x="162814" y="487680"/>
                  </a:lnTo>
                  <a:lnTo>
                    <a:pt x="409956" y="485140"/>
                  </a:lnTo>
                  <a:lnTo>
                    <a:pt x="393954" y="418211"/>
                  </a:lnTo>
                  <a:lnTo>
                    <a:pt x="392684" y="413131"/>
                  </a:lnTo>
                  <a:lnTo>
                    <a:pt x="388874" y="360045"/>
                  </a:lnTo>
                  <a:lnTo>
                    <a:pt x="397891" y="320929"/>
                  </a:lnTo>
                  <a:lnTo>
                    <a:pt x="419227" y="291846"/>
                  </a:lnTo>
                  <a:lnTo>
                    <a:pt x="432816" y="271653"/>
                  </a:lnTo>
                  <a:lnTo>
                    <a:pt x="443103" y="256413"/>
                  </a:lnTo>
                  <a:lnTo>
                    <a:pt x="445643" y="252730"/>
                  </a:lnTo>
                  <a:lnTo>
                    <a:pt x="446024" y="251460"/>
                  </a:lnTo>
                  <a:lnTo>
                    <a:pt x="459359" y="212217"/>
                  </a:lnTo>
                  <a:lnTo>
                    <a:pt x="459740" y="204724"/>
                  </a:lnTo>
                  <a:lnTo>
                    <a:pt x="461391" y="173101"/>
                  </a:lnTo>
                  <a:close/>
                </a:path>
              </a:pathLst>
            </a:custGeom>
            <a:solidFill>
              <a:srgbClr val="FFFFFF"/>
            </a:solidFill>
          </p:spPr>
          <p:txBody>
            <a:bodyPr wrap="square" lIns="0" tIns="0" rIns="0" bIns="0" rtlCol="0"/>
            <a:lstStyle/>
            <a:p>
              <a:endParaRPr/>
            </a:p>
          </p:txBody>
        </p:sp>
        <p:sp>
          <p:nvSpPr>
            <p:cNvPr id="27" name="object 27"/>
            <p:cNvSpPr/>
            <p:nvPr/>
          </p:nvSpPr>
          <p:spPr>
            <a:xfrm>
              <a:off x="1814379" y="3286505"/>
              <a:ext cx="865505" cy="865505"/>
            </a:xfrm>
            <a:custGeom>
              <a:avLst/>
              <a:gdLst/>
              <a:ahLst/>
              <a:cxnLst/>
              <a:rect l="l" t="t" r="r" b="b"/>
              <a:pathLst>
                <a:path w="865505" h="865504">
                  <a:moveTo>
                    <a:pt x="865505" y="0"/>
                  </a:moveTo>
                  <a:lnTo>
                    <a:pt x="0" y="0"/>
                  </a:lnTo>
                  <a:lnTo>
                    <a:pt x="0" y="865505"/>
                  </a:lnTo>
                  <a:lnTo>
                    <a:pt x="865505" y="865505"/>
                  </a:lnTo>
                  <a:lnTo>
                    <a:pt x="865505" y="0"/>
                  </a:lnTo>
                  <a:close/>
                </a:path>
              </a:pathLst>
            </a:custGeom>
            <a:solidFill>
              <a:srgbClr val="0099FF"/>
            </a:solidFill>
          </p:spPr>
          <p:txBody>
            <a:bodyPr wrap="square" lIns="0" tIns="0" rIns="0" bIns="0" rtlCol="0"/>
            <a:lstStyle/>
            <a:p>
              <a:endParaRPr dirty="0"/>
            </a:p>
          </p:txBody>
        </p:sp>
        <p:sp>
          <p:nvSpPr>
            <p:cNvPr id="28" name="object 28"/>
            <p:cNvSpPr/>
            <p:nvPr/>
          </p:nvSpPr>
          <p:spPr>
            <a:xfrm>
              <a:off x="1982019" y="3474062"/>
              <a:ext cx="530225" cy="448309"/>
            </a:xfrm>
            <a:custGeom>
              <a:avLst/>
              <a:gdLst/>
              <a:ahLst/>
              <a:cxnLst/>
              <a:rect l="l" t="t" r="r" b="b"/>
              <a:pathLst>
                <a:path w="530225" h="448310">
                  <a:moveTo>
                    <a:pt x="529844" y="424815"/>
                  </a:moveTo>
                  <a:lnTo>
                    <a:pt x="524129" y="405130"/>
                  </a:lnTo>
                  <a:lnTo>
                    <a:pt x="515747" y="376555"/>
                  </a:lnTo>
                  <a:lnTo>
                    <a:pt x="481076" y="257683"/>
                  </a:lnTo>
                  <a:lnTo>
                    <a:pt x="480949" y="257683"/>
                  </a:lnTo>
                  <a:lnTo>
                    <a:pt x="480949" y="240284"/>
                  </a:lnTo>
                  <a:lnTo>
                    <a:pt x="481037" y="17399"/>
                  </a:lnTo>
                  <a:lnTo>
                    <a:pt x="480949" y="0"/>
                  </a:lnTo>
                  <a:lnTo>
                    <a:pt x="453263" y="0"/>
                  </a:lnTo>
                  <a:lnTo>
                    <a:pt x="453263" y="17780"/>
                  </a:lnTo>
                  <a:lnTo>
                    <a:pt x="453263" y="240030"/>
                  </a:lnTo>
                  <a:lnTo>
                    <a:pt x="336423" y="240030"/>
                  </a:lnTo>
                  <a:lnTo>
                    <a:pt x="336423" y="405130"/>
                  </a:lnTo>
                  <a:lnTo>
                    <a:pt x="193421" y="405130"/>
                  </a:lnTo>
                  <a:lnTo>
                    <a:pt x="202565" y="376555"/>
                  </a:lnTo>
                  <a:lnTo>
                    <a:pt x="327279" y="376555"/>
                  </a:lnTo>
                  <a:lnTo>
                    <a:pt x="336423" y="405130"/>
                  </a:lnTo>
                  <a:lnTo>
                    <a:pt x="336423" y="240030"/>
                  </a:lnTo>
                  <a:lnTo>
                    <a:pt x="76581" y="240030"/>
                  </a:lnTo>
                  <a:lnTo>
                    <a:pt x="76581" y="17780"/>
                  </a:lnTo>
                  <a:lnTo>
                    <a:pt x="453263" y="17780"/>
                  </a:lnTo>
                  <a:lnTo>
                    <a:pt x="453263" y="0"/>
                  </a:lnTo>
                  <a:lnTo>
                    <a:pt x="48895" y="0"/>
                  </a:lnTo>
                  <a:lnTo>
                    <a:pt x="48895" y="17780"/>
                  </a:lnTo>
                  <a:lnTo>
                    <a:pt x="48895" y="240030"/>
                  </a:lnTo>
                  <a:lnTo>
                    <a:pt x="48895" y="257683"/>
                  </a:lnTo>
                  <a:lnTo>
                    <a:pt x="48768" y="257683"/>
                  </a:lnTo>
                  <a:lnTo>
                    <a:pt x="0" y="424815"/>
                  </a:lnTo>
                  <a:lnTo>
                    <a:pt x="0" y="447802"/>
                  </a:lnTo>
                  <a:lnTo>
                    <a:pt x="529844" y="447802"/>
                  </a:lnTo>
                  <a:lnTo>
                    <a:pt x="529844" y="424815"/>
                  </a:lnTo>
                  <a:close/>
                </a:path>
              </a:pathLst>
            </a:custGeom>
            <a:solidFill>
              <a:srgbClr val="FFFFFF"/>
            </a:solidFill>
          </p:spPr>
          <p:txBody>
            <a:bodyPr wrap="square" lIns="0" tIns="0" rIns="0" bIns="0" rtlCol="0"/>
            <a:lstStyle/>
            <a:p>
              <a:endParaRPr/>
            </a:p>
          </p:txBody>
        </p:sp>
        <p:sp>
          <p:nvSpPr>
            <p:cNvPr id="29" name="object 29"/>
            <p:cNvSpPr/>
            <p:nvPr/>
          </p:nvSpPr>
          <p:spPr>
            <a:xfrm>
              <a:off x="3575304" y="908303"/>
              <a:ext cx="865505" cy="865505"/>
            </a:xfrm>
            <a:custGeom>
              <a:avLst/>
              <a:gdLst/>
              <a:ahLst/>
              <a:cxnLst/>
              <a:rect l="l" t="t" r="r" b="b"/>
              <a:pathLst>
                <a:path w="865504" h="865505">
                  <a:moveTo>
                    <a:pt x="865504" y="0"/>
                  </a:moveTo>
                  <a:lnTo>
                    <a:pt x="0" y="0"/>
                  </a:lnTo>
                  <a:lnTo>
                    <a:pt x="0" y="865505"/>
                  </a:lnTo>
                  <a:lnTo>
                    <a:pt x="865504" y="865505"/>
                  </a:lnTo>
                  <a:lnTo>
                    <a:pt x="865504" y="0"/>
                  </a:lnTo>
                  <a:close/>
                </a:path>
              </a:pathLst>
            </a:custGeom>
            <a:solidFill>
              <a:srgbClr val="000099"/>
            </a:solidFill>
          </p:spPr>
          <p:txBody>
            <a:bodyPr wrap="square" lIns="0" tIns="0" rIns="0" bIns="0" rtlCol="0"/>
            <a:lstStyle/>
            <a:p>
              <a:endParaRPr/>
            </a:p>
          </p:txBody>
        </p:sp>
        <p:sp>
          <p:nvSpPr>
            <p:cNvPr id="30" name="object 30"/>
            <p:cNvSpPr/>
            <p:nvPr/>
          </p:nvSpPr>
          <p:spPr>
            <a:xfrm>
              <a:off x="3770376" y="1051559"/>
              <a:ext cx="422909" cy="524510"/>
            </a:xfrm>
            <a:custGeom>
              <a:avLst/>
              <a:gdLst/>
              <a:ahLst/>
              <a:cxnLst/>
              <a:rect l="l" t="t" r="r" b="b"/>
              <a:pathLst>
                <a:path w="422910" h="524510">
                  <a:moveTo>
                    <a:pt x="422656" y="198247"/>
                  </a:moveTo>
                  <a:lnTo>
                    <a:pt x="373507" y="198247"/>
                  </a:lnTo>
                  <a:lnTo>
                    <a:pt x="354076" y="194056"/>
                  </a:lnTo>
                  <a:lnTo>
                    <a:pt x="357378" y="183388"/>
                  </a:lnTo>
                  <a:lnTo>
                    <a:pt x="360045" y="172212"/>
                  </a:lnTo>
                  <a:lnTo>
                    <a:pt x="361823" y="160909"/>
                  </a:lnTo>
                  <a:lnTo>
                    <a:pt x="362966" y="149098"/>
                  </a:lnTo>
                  <a:lnTo>
                    <a:pt x="103378" y="149098"/>
                  </a:lnTo>
                  <a:lnTo>
                    <a:pt x="104521" y="160909"/>
                  </a:lnTo>
                  <a:lnTo>
                    <a:pt x="106299" y="172212"/>
                  </a:lnTo>
                  <a:lnTo>
                    <a:pt x="108966" y="183388"/>
                  </a:lnTo>
                  <a:lnTo>
                    <a:pt x="112268" y="194056"/>
                  </a:lnTo>
                  <a:lnTo>
                    <a:pt x="92583" y="198247"/>
                  </a:lnTo>
                  <a:lnTo>
                    <a:pt x="75819" y="195580"/>
                  </a:lnTo>
                  <a:lnTo>
                    <a:pt x="38989" y="160020"/>
                  </a:lnTo>
                  <a:lnTo>
                    <a:pt x="24892" y="115062"/>
                  </a:lnTo>
                  <a:lnTo>
                    <a:pt x="22987" y="91059"/>
                  </a:lnTo>
                  <a:lnTo>
                    <a:pt x="23241" y="61849"/>
                  </a:lnTo>
                  <a:lnTo>
                    <a:pt x="26416" y="41910"/>
                  </a:lnTo>
                  <a:lnTo>
                    <a:pt x="32385" y="30353"/>
                  </a:lnTo>
                  <a:lnTo>
                    <a:pt x="41275" y="26162"/>
                  </a:lnTo>
                  <a:lnTo>
                    <a:pt x="88900" y="26162"/>
                  </a:lnTo>
                  <a:lnTo>
                    <a:pt x="71120" y="13843"/>
                  </a:lnTo>
                  <a:lnTo>
                    <a:pt x="54102" y="4445"/>
                  </a:lnTo>
                  <a:lnTo>
                    <a:pt x="37719" y="0"/>
                  </a:lnTo>
                  <a:lnTo>
                    <a:pt x="22733" y="3429"/>
                  </a:lnTo>
                  <a:lnTo>
                    <a:pt x="10668" y="18034"/>
                  </a:lnTo>
                  <a:lnTo>
                    <a:pt x="2667" y="46736"/>
                  </a:lnTo>
                  <a:lnTo>
                    <a:pt x="0" y="92710"/>
                  </a:lnTo>
                  <a:lnTo>
                    <a:pt x="2794" y="121666"/>
                  </a:lnTo>
                  <a:lnTo>
                    <a:pt x="20193" y="172466"/>
                  </a:lnTo>
                  <a:lnTo>
                    <a:pt x="50800" y="204470"/>
                  </a:lnTo>
                  <a:lnTo>
                    <a:pt x="94107" y="218059"/>
                  </a:lnTo>
                  <a:lnTo>
                    <a:pt x="120269" y="212725"/>
                  </a:lnTo>
                  <a:lnTo>
                    <a:pt x="134747" y="235966"/>
                  </a:lnTo>
                  <a:lnTo>
                    <a:pt x="152908" y="255397"/>
                  </a:lnTo>
                  <a:lnTo>
                    <a:pt x="174244" y="270637"/>
                  </a:lnTo>
                  <a:lnTo>
                    <a:pt x="198120" y="280924"/>
                  </a:lnTo>
                  <a:lnTo>
                    <a:pt x="198120" y="298323"/>
                  </a:lnTo>
                  <a:lnTo>
                    <a:pt x="193167" y="299339"/>
                  </a:lnTo>
                  <a:lnTo>
                    <a:pt x="189611" y="303276"/>
                  </a:lnTo>
                  <a:lnTo>
                    <a:pt x="189611" y="353568"/>
                  </a:lnTo>
                  <a:lnTo>
                    <a:pt x="193167" y="357505"/>
                  </a:lnTo>
                  <a:lnTo>
                    <a:pt x="198120" y="358521"/>
                  </a:lnTo>
                  <a:lnTo>
                    <a:pt x="198120" y="373634"/>
                  </a:lnTo>
                  <a:lnTo>
                    <a:pt x="198628" y="375031"/>
                  </a:lnTo>
                  <a:lnTo>
                    <a:pt x="199517" y="376428"/>
                  </a:lnTo>
                  <a:lnTo>
                    <a:pt x="157861" y="379984"/>
                  </a:lnTo>
                  <a:lnTo>
                    <a:pt x="124841" y="386207"/>
                  </a:lnTo>
                  <a:lnTo>
                    <a:pt x="102743" y="394335"/>
                  </a:lnTo>
                  <a:lnTo>
                    <a:pt x="93853" y="403733"/>
                  </a:lnTo>
                  <a:lnTo>
                    <a:pt x="369570" y="403733"/>
                  </a:lnTo>
                  <a:lnTo>
                    <a:pt x="360934" y="394462"/>
                  </a:lnTo>
                  <a:lnTo>
                    <a:pt x="339344" y="386461"/>
                  </a:lnTo>
                  <a:lnTo>
                    <a:pt x="307213" y="380238"/>
                  </a:lnTo>
                  <a:lnTo>
                    <a:pt x="266700" y="376555"/>
                  </a:lnTo>
                  <a:lnTo>
                    <a:pt x="267589" y="375158"/>
                  </a:lnTo>
                  <a:lnTo>
                    <a:pt x="268097" y="373634"/>
                  </a:lnTo>
                  <a:lnTo>
                    <a:pt x="268097" y="358521"/>
                  </a:lnTo>
                  <a:lnTo>
                    <a:pt x="273050" y="357505"/>
                  </a:lnTo>
                  <a:lnTo>
                    <a:pt x="276606" y="353568"/>
                  </a:lnTo>
                  <a:lnTo>
                    <a:pt x="276606" y="303276"/>
                  </a:lnTo>
                  <a:lnTo>
                    <a:pt x="273050" y="299339"/>
                  </a:lnTo>
                  <a:lnTo>
                    <a:pt x="268097" y="298323"/>
                  </a:lnTo>
                  <a:lnTo>
                    <a:pt x="268097" y="280797"/>
                  </a:lnTo>
                  <a:lnTo>
                    <a:pt x="291973" y="270510"/>
                  </a:lnTo>
                  <a:lnTo>
                    <a:pt x="313182" y="255397"/>
                  </a:lnTo>
                  <a:lnTo>
                    <a:pt x="331343" y="235966"/>
                  </a:lnTo>
                  <a:lnTo>
                    <a:pt x="345948" y="212725"/>
                  </a:lnTo>
                  <a:lnTo>
                    <a:pt x="371983" y="218059"/>
                  </a:lnTo>
                  <a:lnTo>
                    <a:pt x="395224" y="214376"/>
                  </a:lnTo>
                  <a:lnTo>
                    <a:pt x="398399" y="212725"/>
                  </a:lnTo>
                  <a:lnTo>
                    <a:pt x="415290" y="204343"/>
                  </a:lnTo>
                  <a:lnTo>
                    <a:pt x="422656" y="198247"/>
                  </a:lnTo>
                  <a:close/>
                </a:path>
                <a:path w="422910" h="524510">
                  <a:moveTo>
                    <a:pt x="422910" y="403860"/>
                  </a:moveTo>
                  <a:lnTo>
                    <a:pt x="301244" y="403860"/>
                  </a:lnTo>
                  <a:lnTo>
                    <a:pt x="301244" y="436880"/>
                  </a:lnTo>
                  <a:lnTo>
                    <a:pt x="301244" y="491490"/>
                  </a:lnTo>
                  <a:lnTo>
                    <a:pt x="285115" y="491490"/>
                  </a:lnTo>
                  <a:lnTo>
                    <a:pt x="285115" y="497840"/>
                  </a:lnTo>
                  <a:lnTo>
                    <a:pt x="181102" y="497840"/>
                  </a:lnTo>
                  <a:lnTo>
                    <a:pt x="181102" y="491490"/>
                  </a:lnTo>
                  <a:lnTo>
                    <a:pt x="164973" y="491490"/>
                  </a:lnTo>
                  <a:lnTo>
                    <a:pt x="164973" y="436880"/>
                  </a:lnTo>
                  <a:lnTo>
                    <a:pt x="181102" y="436880"/>
                  </a:lnTo>
                  <a:lnTo>
                    <a:pt x="181102" y="430530"/>
                  </a:lnTo>
                  <a:lnTo>
                    <a:pt x="285115" y="430530"/>
                  </a:lnTo>
                  <a:lnTo>
                    <a:pt x="285115" y="436880"/>
                  </a:lnTo>
                  <a:lnTo>
                    <a:pt x="301244" y="436880"/>
                  </a:lnTo>
                  <a:lnTo>
                    <a:pt x="301244" y="403860"/>
                  </a:lnTo>
                  <a:lnTo>
                    <a:pt x="43307" y="403860"/>
                  </a:lnTo>
                  <a:lnTo>
                    <a:pt x="43307" y="430530"/>
                  </a:lnTo>
                  <a:lnTo>
                    <a:pt x="43307" y="436880"/>
                  </a:lnTo>
                  <a:lnTo>
                    <a:pt x="43307" y="491490"/>
                  </a:lnTo>
                  <a:lnTo>
                    <a:pt x="43307" y="497840"/>
                  </a:lnTo>
                  <a:lnTo>
                    <a:pt x="43307" y="524510"/>
                  </a:lnTo>
                  <a:lnTo>
                    <a:pt x="422910" y="524510"/>
                  </a:lnTo>
                  <a:lnTo>
                    <a:pt x="422910" y="497840"/>
                  </a:lnTo>
                  <a:lnTo>
                    <a:pt x="422910" y="491490"/>
                  </a:lnTo>
                  <a:lnTo>
                    <a:pt x="422910" y="436880"/>
                  </a:lnTo>
                  <a:lnTo>
                    <a:pt x="422910" y="430530"/>
                  </a:lnTo>
                  <a:lnTo>
                    <a:pt x="422910" y="403860"/>
                  </a:lnTo>
                  <a:close/>
                </a:path>
              </a:pathLst>
            </a:custGeom>
            <a:solidFill>
              <a:srgbClr val="FFFFFF"/>
            </a:solidFill>
          </p:spPr>
          <p:txBody>
            <a:bodyPr wrap="square" lIns="0" tIns="0" rIns="0" bIns="0" rtlCol="0"/>
            <a:lstStyle/>
            <a:p>
              <a:endParaRPr/>
            </a:p>
          </p:txBody>
        </p:sp>
        <p:pic>
          <p:nvPicPr>
            <p:cNvPr id="31" name="object 31"/>
            <p:cNvPicPr/>
            <p:nvPr/>
          </p:nvPicPr>
          <p:blipFill>
            <a:blip r:embed="rId9" cstate="print"/>
            <a:stretch>
              <a:fillRect/>
            </a:stretch>
          </p:blipFill>
          <p:spPr>
            <a:xfrm>
              <a:off x="4143882" y="1077722"/>
              <a:ext cx="92455" cy="172085"/>
            </a:xfrm>
            <a:prstGeom prst="rect">
              <a:avLst/>
            </a:prstGeom>
          </p:spPr>
        </p:pic>
        <p:sp>
          <p:nvSpPr>
            <p:cNvPr id="32" name="object 32"/>
            <p:cNvSpPr/>
            <p:nvPr/>
          </p:nvSpPr>
          <p:spPr>
            <a:xfrm>
              <a:off x="3811651" y="1051559"/>
              <a:ext cx="416559" cy="149225"/>
            </a:xfrm>
            <a:custGeom>
              <a:avLst/>
              <a:gdLst/>
              <a:ahLst/>
              <a:cxnLst/>
              <a:rect l="l" t="t" r="r" b="b"/>
              <a:pathLst>
                <a:path w="416560" h="149225">
                  <a:moveTo>
                    <a:pt x="416306" y="26162"/>
                  </a:moveTo>
                  <a:lnTo>
                    <a:pt x="414020" y="18034"/>
                  </a:lnTo>
                  <a:lnTo>
                    <a:pt x="401955" y="3429"/>
                  </a:lnTo>
                  <a:lnTo>
                    <a:pt x="386969" y="0"/>
                  </a:lnTo>
                  <a:lnTo>
                    <a:pt x="370586" y="4318"/>
                  </a:lnTo>
                  <a:lnTo>
                    <a:pt x="353695" y="13716"/>
                  </a:lnTo>
                  <a:lnTo>
                    <a:pt x="337185" y="25019"/>
                  </a:lnTo>
                  <a:lnTo>
                    <a:pt x="322326" y="35687"/>
                  </a:lnTo>
                  <a:lnTo>
                    <a:pt x="322326" y="24765"/>
                  </a:lnTo>
                  <a:lnTo>
                    <a:pt x="327025" y="23495"/>
                  </a:lnTo>
                  <a:lnTo>
                    <a:pt x="330327" y="19558"/>
                  </a:lnTo>
                  <a:lnTo>
                    <a:pt x="330327" y="9144"/>
                  </a:lnTo>
                  <a:lnTo>
                    <a:pt x="324993" y="4318"/>
                  </a:lnTo>
                  <a:lnTo>
                    <a:pt x="58674" y="4318"/>
                  </a:lnTo>
                  <a:lnTo>
                    <a:pt x="53340" y="9144"/>
                  </a:lnTo>
                  <a:lnTo>
                    <a:pt x="53340" y="19558"/>
                  </a:lnTo>
                  <a:lnTo>
                    <a:pt x="56642" y="23495"/>
                  </a:lnTo>
                  <a:lnTo>
                    <a:pt x="61341" y="24765"/>
                  </a:lnTo>
                  <a:lnTo>
                    <a:pt x="61341" y="35941"/>
                  </a:lnTo>
                  <a:lnTo>
                    <a:pt x="47625" y="26162"/>
                  </a:lnTo>
                  <a:lnTo>
                    <a:pt x="0" y="26162"/>
                  </a:lnTo>
                  <a:lnTo>
                    <a:pt x="11430" y="28194"/>
                  </a:lnTo>
                  <a:lnTo>
                    <a:pt x="25400" y="35560"/>
                  </a:lnTo>
                  <a:lnTo>
                    <a:pt x="42164" y="47117"/>
                  </a:lnTo>
                  <a:lnTo>
                    <a:pt x="61341" y="62103"/>
                  </a:lnTo>
                  <a:lnTo>
                    <a:pt x="61341" y="149098"/>
                  </a:lnTo>
                  <a:lnTo>
                    <a:pt x="322326" y="149098"/>
                  </a:lnTo>
                  <a:lnTo>
                    <a:pt x="322326" y="61849"/>
                  </a:lnTo>
                  <a:lnTo>
                    <a:pt x="341503" y="46990"/>
                  </a:lnTo>
                  <a:lnTo>
                    <a:pt x="357378" y="35941"/>
                  </a:lnTo>
                  <a:lnTo>
                    <a:pt x="357759" y="35687"/>
                  </a:lnTo>
                  <a:lnTo>
                    <a:pt x="372110" y="28194"/>
                  </a:lnTo>
                  <a:lnTo>
                    <a:pt x="383413" y="26162"/>
                  </a:lnTo>
                  <a:lnTo>
                    <a:pt x="416306" y="26162"/>
                  </a:lnTo>
                  <a:close/>
                </a:path>
              </a:pathLst>
            </a:custGeom>
            <a:solidFill>
              <a:srgbClr val="FFFFFF"/>
            </a:solidFill>
          </p:spPr>
          <p:txBody>
            <a:bodyPr wrap="square" lIns="0" tIns="0" rIns="0" bIns="0" rtlCol="0"/>
            <a:lstStyle/>
            <a:p>
              <a:endParaRPr/>
            </a:p>
          </p:txBody>
        </p:sp>
        <p:sp>
          <p:nvSpPr>
            <p:cNvPr id="33" name="object 33"/>
            <p:cNvSpPr/>
            <p:nvPr/>
          </p:nvSpPr>
          <p:spPr>
            <a:xfrm>
              <a:off x="3886902" y="1725475"/>
              <a:ext cx="6017573" cy="72283"/>
            </a:xfrm>
            <a:custGeom>
              <a:avLst/>
              <a:gdLst/>
              <a:ahLst/>
              <a:cxnLst/>
              <a:rect l="l" t="t" r="r" b="b"/>
              <a:pathLst>
                <a:path w="6022975" h="76200">
                  <a:moveTo>
                    <a:pt x="6022467" y="38100"/>
                  </a:moveTo>
                  <a:lnTo>
                    <a:pt x="5999099" y="3048"/>
                  </a:lnTo>
                  <a:lnTo>
                    <a:pt x="5984240" y="0"/>
                  </a:lnTo>
                  <a:lnTo>
                    <a:pt x="5969508" y="3048"/>
                  </a:lnTo>
                  <a:lnTo>
                    <a:pt x="5957316" y="11176"/>
                  </a:lnTo>
                  <a:lnTo>
                    <a:pt x="5949188" y="23368"/>
                  </a:lnTo>
                  <a:lnTo>
                    <a:pt x="5947537" y="31750"/>
                  </a:lnTo>
                  <a:lnTo>
                    <a:pt x="0" y="36449"/>
                  </a:lnTo>
                  <a:lnTo>
                    <a:pt x="0" y="49149"/>
                  </a:lnTo>
                  <a:lnTo>
                    <a:pt x="5947537" y="44450"/>
                  </a:lnTo>
                  <a:lnTo>
                    <a:pt x="5949315" y="52959"/>
                  </a:lnTo>
                  <a:lnTo>
                    <a:pt x="5957443" y="65024"/>
                  </a:lnTo>
                  <a:lnTo>
                    <a:pt x="5969508" y="73152"/>
                  </a:lnTo>
                  <a:lnTo>
                    <a:pt x="5984367" y="76200"/>
                  </a:lnTo>
                  <a:lnTo>
                    <a:pt x="5999226" y="73152"/>
                  </a:lnTo>
                  <a:lnTo>
                    <a:pt x="6011291" y="65024"/>
                  </a:lnTo>
                  <a:lnTo>
                    <a:pt x="6019419" y="52832"/>
                  </a:lnTo>
                  <a:lnTo>
                    <a:pt x="6022467" y="38100"/>
                  </a:lnTo>
                  <a:close/>
                </a:path>
              </a:pathLst>
            </a:custGeom>
            <a:solidFill>
              <a:srgbClr val="000099"/>
            </a:solidFill>
          </p:spPr>
          <p:txBody>
            <a:bodyPr wrap="square" lIns="0" tIns="0" rIns="0" bIns="0" rtlCol="0"/>
            <a:lstStyle/>
            <a:p>
              <a:endParaRPr/>
            </a:p>
          </p:txBody>
        </p:sp>
        <p:sp>
          <p:nvSpPr>
            <p:cNvPr id="34" name="object 34"/>
            <p:cNvSpPr/>
            <p:nvPr/>
          </p:nvSpPr>
          <p:spPr>
            <a:xfrm>
              <a:off x="1194816" y="6498336"/>
              <a:ext cx="5151120" cy="76200"/>
            </a:xfrm>
            <a:custGeom>
              <a:avLst/>
              <a:gdLst/>
              <a:ahLst/>
              <a:cxnLst/>
              <a:rect l="l" t="t" r="r" b="b"/>
              <a:pathLst>
                <a:path w="5151120" h="76200">
                  <a:moveTo>
                    <a:pt x="5150739" y="38023"/>
                  </a:moveTo>
                  <a:lnTo>
                    <a:pt x="5127371" y="2971"/>
                  </a:lnTo>
                  <a:lnTo>
                    <a:pt x="5112512" y="0"/>
                  </a:lnTo>
                  <a:lnTo>
                    <a:pt x="5097780" y="3022"/>
                  </a:lnTo>
                  <a:lnTo>
                    <a:pt x="5085715" y="11214"/>
                  </a:lnTo>
                  <a:lnTo>
                    <a:pt x="5077587" y="23342"/>
                  </a:lnTo>
                  <a:lnTo>
                    <a:pt x="5075809" y="31813"/>
                  </a:lnTo>
                  <a:lnTo>
                    <a:pt x="0" y="41275"/>
                  </a:lnTo>
                  <a:lnTo>
                    <a:pt x="25" y="53975"/>
                  </a:lnTo>
                  <a:lnTo>
                    <a:pt x="5075809" y="44513"/>
                  </a:lnTo>
                  <a:lnTo>
                    <a:pt x="5077587" y="52997"/>
                  </a:lnTo>
                  <a:lnTo>
                    <a:pt x="5085715" y="65087"/>
                  </a:lnTo>
                  <a:lnTo>
                    <a:pt x="5097907" y="73228"/>
                  </a:lnTo>
                  <a:lnTo>
                    <a:pt x="5112766" y="76200"/>
                  </a:lnTo>
                  <a:lnTo>
                    <a:pt x="5127498" y="73177"/>
                  </a:lnTo>
                  <a:lnTo>
                    <a:pt x="5139563" y="64985"/>
                  </a:lnTo>
                  <a:lnTo>
                    <a:pt x="5147818" y="52857"/>
                  </a:lnTo>
                  <a:lnTo>
                    <a:pt x="5150739" y="38023"/>
                  </a:lnTo>
                  <a:close/>
                </a:path>
              </a:pathLst>
            </a:custGeom>
            <a:solidFill>
              <a:srgbClr val="2B093B"/>
            </a:solidFill>
          </p:spPr>
          <p:txBody>
            <a:bodyPr wrap="square" lIns="0" tIns="0" rIns="0" bIns="0" rtlCol="0"/>
            <a:lstStyle/>
            <a:p>
              <a:endParaRPr/>
            </a:p>
          </p:txBody>
        </p:sp>
      </p:grpSp>
      <p:sp>
        <p:nvSpPr>
          <p:cNvPr id="35" name="object 35"/>
          <p:cNvSpPr txBox="1">
            <a:spLocks noGrp="1"/>
          </p:cNvSpPr>
          <p:nvPr>
            <p:ph type="body" idx="1"/>
          </p:nvPr>
        </p:nvSpPr>
        <p:spPr>
          <a:xfrm>
            <a:off x="1110359" y="5408299"/>
            <a:ext cx="5747641" cy="523220"/>
          </a:xfrm>
          <a:prstGeom prst="rect">
            <a:avLst/>
          </a:prstGeom>
        </p:spPr>
        <p:txBody>
          <a:bodyPr vert="horz" wrap="square" lIns="0" tIns="12700" rIns="0" bIns="0" rtlCol="0">
            <a:spAutoFit/>
          </a:bodyPr>
          <a:lstStyle/>
          <a:p>
            <a:pPr marL="70485">
              <a:lnSpc>
                <a:spcPct val="100000"/>
              </a:lnSpc>
              <a:spcBef>
                <a:spcPts val="1080"/>
              </a:spcBef>
            </a:pPr>
            <a:r>
              <a:rPr lang="en-US" dirty="0"/>
              <a:t>Phase 1: Call for applications </a:t>
            </a:r>
          </a:p>
          <a:p>
            <a:pPr marL="70485">
              <a:lnSpc>
                <a:spcPct val="100000"/>
              </a:lnSpc>
              <a:spcBef>
                <a:spcPts val="1080"/>
              </a:spcBef>
            </a:pPr>
            <a:r>
              <a:rPr lang="en-US" b="0" dirty="0"/>
              <a:t>From May 15 until May 17 through a form.</a:t>
            </a:r>
            <a:endParaRPr lang="fr-FR" b="0" dirty="0"/>
          </a:p>
        </p:txBody>
      </p:sp>
      <p:grpSp>
        <p:nvGrpSpPr>
          <p:cNvPr id="36" name="object 36"/>
          <p:cNvGrpSpPr/>
          <p:nvPr/>
        </p:nvGrpSpPr>
        <p:grpSpPr>
          <a:xfrm>
            <a:off x="151817" y="5394902"/>
            <a:ext cx="865505" cy="865505"/>
            <a:chOff x="67056" y="5821679"/>
            <a:chExt cx="865505" cy="865505"/>
          </a:xfrm>
        </p:grpSpPr>
        <p:sp>
          <p:nvSpPr>
            <p:cNvPr id="37" name="object 37"/>
            <p:cNvSpPr/>
            <p:nvPr/>
          </p:nvSpPr>
          <p:spPr>
            <a:xfrm>
              <a:off x="70104" y="5821679"/>
              <a:ext cx="862330" cy="865505"/>
            </a:xfrm>
            <a:custGeom>
              <a:avLst/>
              <a:gdLst/>
              <a:ahLst/>
              <a:cxnLst/>
              <a:rect l="l" t="t" r="r" b="b"/>
              <a:pathLst>
                <a:path w="862330" h="865504">
                  <a:moveTo>
                    <a:pt x="862203" y="0"/>
                  </a:moveTo>
                  <a:lnTo>
                    <a:pt x="0" y="0"/>
                  </a:lnTo>
                  <a:lnTo>
                    <a:pt x="0" y="865505"/>
                  </a:lnTo>
                  <a:lnTo>
                    <a:pt x="862203" y="865505"/>
                  </a:lnTo>
                  <a:lnTo>
                    <a:pt x="862203" y="0"/>
                  </a:lnTo>
                  <a:close/>
                </a:path>
              </a:pathLst>
            </a:custGeom>
            <a:solidFill>
              <a:srgbClr val="2B093B"/>
            </a:solidFill>
          </p:spPr>
          <p:txBody>
            <a:bodyPr wrap="square" lIns="0" tIns="0" rIns="0" bIns="0" rtlCol="0"/>
            <a:lstStyle/>
            <a:p>
              <a:endParaRPr/>
            </a:p>
          </p:txBody>
        </p:sp>
        <p:pic>
          <p:nvPicPr>
            <p:cNvPr id="38" name="object 38"/>
            <p:cNvPicPr/>
            <p:nvPr/>
          </p:nvPicPr>
          <p:blipFill>
            <a:blip r:embed="rId10" cstate="print"/>
            <a:stretch>
              <a:fillRect/>
            </a:stretch>
          </p:blipFill>
          <p:spPr>
            <a:xfrm>
              <a:off x="67056" y="5961887"/>
              <a:ext cx="850391" cy="518159"/>
            </a:xfrm>
            <a:prstGeom prst="rect">
              <a:avLst/>
            </a:prstGeom>
          </p:spPr>
        </p:pic>
      </p:grpSp>
      <p:sp>
        <p:nvSpPr>
          <p:cNvPr id="39" name="object 39"/>
          <p:cNvSpPr txBox="1"/>
          <p:nvPr/>
        </p:nvSpPr>
        <p:spPr>
          <a:xfrm>
            <a:off x="4720522" y="583410"/>
            <a:ext cx="3204278" cy="851515"/>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575757"/>
                </a:solidFill>
                <a:latin typeface="Verdana"/>
                <a:cs typeface="Verdana"/>
              </a:rPr>
              <a:t>Phase 5: Competition Final</a:t>
            </a:r>
          </a:p>
          <a:p>
            <a:pPr marL="12700">
              <a:lnSpc>
                <a:spcPct val="100000"/>
              </a:lnSpc>
              <a:spcBef>
                <a:spcPts val="100"/>
              </a:spcBef>
            </a:pPr>
            <a:endParaRPr lang="en-US" sz="1200" b="1" dirty="0">
              <a:solidFill>
                <a:srgbClr val="575757"/>
              </a:solidFill>
              <a:latin typeface="Verdana"/>
              <a:cs typeface="Verdana"/>
            </a:endParaRPr>
          </a:p>
          <a:p>
            <a:pPr marL="12700">
              <a:lnSpc>
                <a:spcPct val="100000"/>
              </a:lnSpc>
              <a:spcBef>
                <a:spcPts val="100"/>
              </a:spcBef>
            </a:pPr>
            <a:r>
              <a:rPr lang="en-US" sz="1200" b="1" dirty="0">
                <a:solidFill>
                  <a:srgbClr val="575757"/>
                </a:solidFill>
                <a:latin typeface="Verdana"/>
                <a:ea typeface="+mn-ea"/>
              </a:rPr>
              <a:t>July</a:t>
            </a:r>
            <a:r>
              <a:rPr lang="en-US" sz="1400" b="1" dirty="0">
                <a:solidFill>
                  <a:srgbClr val="404040"/>
                </a:solidFill>
                <a:latin typeface="Verdana"/>
              </a:rPr>
              <a:t> </a:t>
            </a:r>
            <a:r>
              <a:rPr lang="en-US" sz="1200" b="1" dirty="0">
                <a:solidFill>
                  <a:srgbClr val="575757"/>
                </a:solidFill>
                <a:latin typeface="Verdana"/>
                <a:ea typeface="+mn-ea"/>
              </a:rPr>
              <a:t>19, 2024</a:t>
            </a:r>
            <a:r>
              <a:rPr lang="en-US" sz="1200" dirty="0">
                <a:solidFill>
                  <a:srgbClr val="575757"/>
                </a:solidFill>
                <a:latin typeface="Verdana"/>
                <a:ea typeface="+mn-ea"/>
              </a:rPr>
              <a:t>.</a:t>
            </a:r>
          </a:p>
          <a:p>
            <a:pPr marL="12700">
              <a:lnSpc>
                <a:spcPct val="100000"/>
              </a:lnSpc>
              <a:spcBef>
                <a:spcPts val="100"/>
              </a:spcBef>
            </a:pPr>
            <a:r>
              <a:rPr lang="en-US" sz="1200" dirty="0">
                <a:solidFill>
                  <a:srgbClr val="575757"/>
                </a:solidFill>
                <a:latin typeface="Verdana"/>
                <a:ea typeface="+mn-ea"/>
              </a:rPr>
              <a:t>Location: ENSEM / UIC</a:t>
            </a:r>
            <a:endParaRPr lang="fr-FR" sz="1200" dirty="0">
              <a:solidFill>
                <a:srgbClr val="575757"/>
              </a:solidFill>
              <a:latin typeface="Verdana"/>
              <a:ea typeface="+mn-ea"/>
            </a:endParaRPr>
          </a:p>
        </p:txBody>
      </p:sp>
      <p:sp>
        <p:nvSpPr>
          <p:cNvPr id="41" name="object 41"/>
          <p:cNvSpPr txBox="1">
            <a:spLocks noGrp="1"/>
          </p:cNvSpPr>
          <p:nvPr>
            <p:ph type="sldNum" sz="quarter" idx="7"/>
          </p:nvPr>
        </p:nvSpPr>
        <p:spPr>
          <a:xfrm>
            <a:off x="9842754" y="6640541"/>
            <a:ext cx="2141220" cy="135293"/>
          </a:xfrm>
          <a:prstGeom prst="rect">
            <a:avLst/>
          </a:prstGeom>
        </p:spPr>
        <p:txBody>
          <a:bodyPr vert="horz" wrap="square" lIns="0" tIns="12065" rIns="0" bIns="0" rtlCol="0">
            <a:spAutoFit/>
          </a:body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a:t>
            </a:r>
            <a:r>
              <a:rPr lang="fr-FR" sz="1050" baseline="3968" dirty="0"/>
              <a:t>4</a:t>
            </a:r>
            <a:r>
              <a:rPr sz="1050" baseline="3968" dirty="0"/>
              <a:t>.</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5</a:t>
            </a:fld>
            <a:endParaRPr sz="800" dirty="0"/>
          </a:p>
        </p:txBody>
      </p:sp>
      <p:sp>
        <p:nvSpPr>
          <p:cNvPr id="48" name="object 35">
            <a:extLst>
              <a:ext uri="{FF2B5EF4-FFF2-40B4-BE49-F238E27FC236}">
                <a16:creationId xmlns:a16="http://schemas.microsoft.com/office/drawing/2014/main" id="{85EEBBC2-AD0B-35D7-5CEB-18D673984F20}"/>
              </a:ext>
            </a:extLst>
          </p:cNvPr>
          <p:cNvSpPr txBox="1">
            <a:spLocks/>
          </p:cNvSpPr>
          <p:nvPr/>
        </p:nvSpPr>
        <p:spPr>
          <a:xfrm>
            <a:off x="595603" y="1785751"/>
            <a:ext cx="8539799" cy="777136"/>
          </a:xfrm>
          <a:prstGeom prst="rect">
            <a:avLst/>
          </a:prstGeom>
        </p:spPr>
        <p:txBody>
          <a:bodyPr vert="horz" wrap="square" lIns="0" tIns="12700" rIns="0" bIns="0" rtlCol="0">
            <a:spAutoFit/>
          </a:bodyPr>
          <a:lstStyle>
            <a:lvl1pPr marL="0">
              <a:defRPr sz="1200" b="1" i="0">
                <a:solidFill>
                  <a:srgbClr val="575757"/>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021965">
              <a:spcBef>
                <a:spcPts val="100"/>
              </a:spcBef>
            </a:pPr>
            <a:r>
              <a:rPr lang="en-US" dirty="0"/>
              <a:t>Phase 4: Realization</a:t>
            </a:r>
          </a:p>
          <a:p>
            <a:pPr marL="3021965">
              <a:spcBef>
                <a:spcPts val="100"/>
              </a:spcBef>
            </a:pPr>
            <a:endParaRPr lang="en-US" dirty="0"/>
          </a:p>
          <a:p>
            <a:pPr marL="3021965">
              <a:spcBef>
                <a:spcPts val="100"/>
              </a:spcBef>
            </a:pPr>
            <a:r>
              <a:rPr lang="en-US" b="0" dirty="0"/>
              <a:t>From </a:t>
            </a:r>
            <a:r>
              <a:rPr lang="en-US" dirty="0"/>
              <a:t>June 14 to July 19 </a:t>
            </a:r>
            <a:r>
              <a:rPr lang="en-US" b="0" dirty="0"/>
              <a:t>with weekly monitoring and support by Capgemini Engineering.</a:t>
            </a:r>
            <a:endParaRPr lang="fr-FR" b="0" spc="-10" dirty="0"/>
          </a:p>
        </p:txBody>
      </p:sp>
      <p:sp>
        <p:nvSpPr>
          <p:cNvPr id="49" name="object 35">
            <a:extLst>
              <a:ext uri="{FF2B5EF4-FFF2-40B4-BE49-F238E27FC236}">
                <a16:creationId xmlns:a16="http://schemas.microsoft.com/office/drawing/2014/main" id="{E575BFD6-7B9F-D8DE-2D22-54F6EB7BEF2F}"/>
              </a:ext>
            </a:extLst>
          </p:cNvPr>
          <p:cNvSpPr txBox="1">
            <a:spLocks/>
          </p:cNvSpPr>
          <p:nvPr/>
        </p:nvSpPr>
        <p:spPr>
          <a:xfrm>
            <a:off x="628819" y="2735697"/>
            <a:ext cx="8341742" cy="1120820"/>
          </a:xfrm>
          <a:prstGeom prst="rect">
            <a:avLst/>
          </a:prstGeom>
        </p:spPr>
        <p:txBody>
          <a:bodyPr vert="horz" wrap="square" lIns="0" tIns="12700" rIns="0" bIns="0" rtlCol="0">
            <a:spAutoFit/>
          </a:bodyPr>
          <a:lstStyle>
            <a:lvl1pPr marL="0">
              <a:defRPr sz="1200" b="1" i="0">
                <a:solidFill>
                  <a:srgbClr val="575757"/>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445"/>
              </a:spcBef>
            </a:pPr>
            <a:endParaRPr lang="fr-FR" b="0" spc="-10" dirty="0"/>
          </a:p>
          <a:p>
            <a:pPr marL="2152650"/>
            <a:r>
              <a:rPr lang="en-US" dirty="0"/>
              <a:t>Phase 3: Design </a:t>
            </a:r>
          </a:p>
          <a:p>
            <a:pPr marL="2152650"/>
            <a:endParaRPr lang="en-US" dirty="0"/>
          </a:p>
          <a:p>
            <a:pPr marL="2152650"/>
            <a:r>
              <a:rPr lang="en-US" b="0" dirty="0"/>
              <a:t>From</a:t>
            </a:r>
            <a:r>
              <a:rPr lang="en-US" dirty="0"/>
              <a:t> May 21 to June 14 </a:t>
            </a:r>
            <a:r>
              <a:rPr lang="en-US" b="0" dirty="0"/>
              <a:t>with qualification of 10</a:t>
            </a:r>
          </a:p>
          <a:p>
            <a:pPr marL="2152650"/>
            <a:r>
              <a:rPr lang="en-US" b="0" dirty="0"/>
              <a:t>Teams, Coaching sessions: (Project management, technical training: AI, autonomous vehicles, python, mechanical design).</a:t>
            </a:r>
            <a:endParaRPr lang="fr-FR" b="0" dirty="0"/>
          </a:p>
        </p:txBody>
      </p:sp>
      <p:sp>
        <p:nvSpPr>
          <p:cNvPr id="50" name="object 35">
            <a:extLst>
              <a:ext uri="{FF2B5EF4-FFF2-40B4-BE49-F238E27FC236}">
                <a16:creationId xmlns:a16="http://schemas.microsoft.com/office/drawing/2014/main" id="{42709701-C7CD-AE2D-A466-4A701FB99B5C}"/>
              </a:ext>
            </a:extLst>
          </p:cNvPr>
          <p:cNvSpPr txBox="1">
            <a:spLocks/>
          </p:cNvSpPr>
          <p:nvPr/>
        </p:nvSpPr>
        <p:spPr>
          <a:xfrm>
            <a:off x="1223871" y="4076048"/>
            <a:ext cx="8341742" cy="751488"/>
          </a:xfrm>
          <a:prstGeom prst="rect">
            <a:avLst/>
          </a:prstGeom>
        </p:spPr>
        <p:txBody>
          <a:bodyPr vert="horz" wrap="square" lIns="0" tIns="12700" rIns="0" bIns="0" rtlCol="0">
            <a:spAutoFit/>
          </a:bodyPr>
          <a:lstStyle>
            <a:lvl1pPr marL="0">
              <a:defRPr sz="1200" b="1" i="0">
                <a:solidFill>
                  <a:srgbClr val="575757"/>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265"/>
              </a:spcBef>
            </a:pPr>
            <a:endParaRPr lang="fr-FR" b="0" spc="-10" dirty="0">
              <a:latin typeface="Arial MT"/>
              <a:cs typeface="Arial MT"/>
            </a:endParaRPr>
          </a:p>
          <a:p>
            <a:pPr marL="725805">
              <a:spcBef>
                <a:spcPts val="5"/>
              </a:spcBef>
            </a:pPr>
            <a:r>
              <a:rPr lang="en-US" dirty="0"/>
              <a:t>Phase 2: Kick off</a:t>
            </a:r>
          </a:p>
          <a:p>
            <a:pPr marL="725805">
              <a:spcBef>
                <a:spcPts val="5"/>
              </a:spcBef>
            </a:pPr>
            <a:endParaRPr lang="en-US" dirty="0"/>
          </a:p>
          <a:p>
            <a:pPr marL="725805">
              <a:spcBef>
                <a:spcPts val="5"/>
              </a:spcBef>
            </a:pPr>
            <a:r>
              <a:rPr lang="en-US" b="0" dirty="0"/>
              <a:t>Overall presentation of the competition from </a:t>
            </a:r>
            <a:r>
              <a:rPr lang="en-US" dirty="0"/>
              <a:t>May 20 until May 21.</a:t>
            </a:r>
            <a:endParaRPr lang="fr-FR" spc="-25" dirty="0"/>
          </a:p>
        </p:txBody>
      </p:sp>
      <p:sp>
        <p:nvSpPr>
          <p:cNvPr id="40" name="object 34">
            <a:extLst>
              <a:ext uri="{FF2B5EF4-FFF2-40B4-BE49-F238E27FC236}">
                <a16:creationId xmlns:a16="http://schemas.microsoft.com/office/drawing/2014/main" id="{51F59540-7E2D-65FB-5646-4B0FD4428D27}"/>
              </a:ext>
            </a:extLst>
          </p:cNvPr>
          <p:cNvSpPr/>
          <p:nvPr/>
        </p:nvSpPr>
        <p:spPr>
          <a:xfrm>
            <a:off x="2220386" y="3807417"/>
            <a:ext cx="6287738" cy="76201"/>
          </a:xfrm>
          <a:custGeom>
            <a:avLst/>
            <a:gdLst/>
            <a:ahLst/>
            <a:cxnLst/>
            <a:rect l="l" t="t" r="r" b="b"/>
            <a:pathLst>
              <a:path w="5151120" h="76200">
                <a:moveTo>
                  <a:pt x="5150739" y="38023"/>
                </a:moveTo>
                <a:lnTo>
                  <a:pt x="5127371" y="2971"/>
                </a:lnTo>
                <a:lnTo>
                  <a:pt x="5112512" y="0"/>
                </a:lnTo>
                <a:lnTo>
                  <a:pt x="5097780" y="3022"/>
                </a:lnTo>
                <a:lnTo>
                  <a:pt x="5085715" y="11214"/>
                </a:lnTo>
                <a:lnTo>
                  <a:pt x="5077587" y="23342"/>
                </a:lnTo>
                <a:lnTo>
                  <a:pt x="5075809" y="31813"/>
                </a:lnTo>
                <a:lnTo>
                  <a:pt x="0" y="41275"/>
                </a:lnTo>
                <a:lnTo>
                  <a:pt x="25" y="53975"/>
                </a:lnTo>
                <a:lnTo>
                  <a:pt x="5075809" y="44513"/>
                </a:lnTo>
                <a:lnTo>
                  <a:pt x="5077587" y="52997"/>
                </a:lnTo>
                <a:lnTo>
                  <a:pt x="5085715" y="65087"/>
                </a:lnTo>
                <a:lnTo>
                  <a:pt x="5097907" y="73228"/>
                </a:lnTo>
                <a:lnTo>
                  <a:pt x="5112766" y="76200"/>
                </a:lnTo>
                <a:lnTo>
                  <a:pt x="5127498" y="73177"/>
                </a:lnTo>
                <a:lnTo>
                  <a:pt x="5139563" y="64985"/>
                </a:lnTo>
                <a:lnTo>
                  <a:pt x="5147818" y="52857"/>
                </a:lnTo>
                <a:lnTo>
                  <a:pt x="5150739" y="38023"/>
                </a:lnTo>
                <a:close/>
              </a:path>
            </a:pathLst>
          </a:custGeom>
          <a:solidFill>
            <a:schemeClr val="tx2">
              <a:lumMod val="40000"/>
              <a:lumOff val="60000"/>
            </a:schemeClr>
          </a:solidFill>
          <a:ln>
            <a:solidFill>
              <a:schemeClr val="tx2">
                <a:lumMod val="60000"/>
                <a:lumOff val="40000"/>
              </a:schemeClr>
            </a:solidFill>
          </a:ln>
        </p:spPr>
        <p:txBody>
          <a:bodyPr wrap="square" lIns="0" tIns="0" rIns="0" bIns="0" rtlCol="0"/>
          <a:lstStyle/>
          <a:p>
            <a:endParaRPr/>
          </a:p>
        </p:txBody>
      </p:sp>
    </p:spTree>
    <p:extLst>
      <p:ext uri="{BB962C8B-B14F-4D97-AF65-F5344CB8AC3E}">
        <p14:creationId xmlns:p14="http://schemas.microsoft.com/office/powerpoint/2010/main" val="213970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66159" y="4115314"/>
            <a:ext cx="2834640" cy="2475230"/>
            <a:chOff x="6111240" y="1243583"/>
            <a:chExt cx="2834640" cy="2475230"/>
          </a:xfrm>
        </p:grpSpPr>
        <p:pic>
          <p:nvPicPr>
            <p:cNvPr id="3" name="object 3"/>
            <p:cNvPicPr/>
            <p:nvPr/>
          </p:nvPicPr>
          <p:blipFill>
            <a:blip r:embed="rId2" cstate="print"/>
            <a:stretch>
              <a:fillRect/>
            </a:stretch>
          </p:blipFill>
          <p:spPr>
            <a:xfrm>
              <a:off x="6138672" y="1277359"/>
              <a:ext cx="2779776" cy="2410719"/>
            </a:xfrm>
            <a:prstGeom prst="rect">
              <a:avLst/>
            </a:prstGeom>
          </p:spPr>
        </p:pic>
        <p:sp>
          <p:nvSpPr>
            <p:cNvPr id="4" name="object 4"/>
            <p:cNvSpPr/>
            <p:nvPr/>
          </p:nvSpPr>
          <p:spPr>
            <a:xfrm>
              <a:off x="6124956" y="1257299"/>
              <a:ext cx="2807335" cy="2447925"/>
            </a:xfrm>
            <a:custGeom>
              <a:avLst/>
              <a:gdLst/>
              <a:ahLst/>
              <a:cxnLst/>
              <a:rect l="l" t="t" r="r" b="b"/>
              <a:pathLst>
                <a:path w="2807334" h="2447925">
                  <a:moveTo>
                    <a:pt x="0" y="0"/>
                  </a:moveTo>
                  <a:lnTo>
                    <a:pt x="2395347" y="0"/>
                  </a:lnTo>
                  <a:lnTo>
                    <a:pt x="2806827" y="411479"/>
                  </a:lnTo>
                  <a:lnTo>
                    <a:pt x="2806827" y="2447417"/>
                  </a:lnTo>
                  <a:lnTo>
                    <a:pt x="411479" y="2447417"/>
                  </a:lnTo>
                  <a:lnTo>
                    <a:pt x="0" y="2036064"/>
                  </a:lnTo>
                  <a:lnTo>
                    <a:pt x="0" y="0"/>
                  </a:lnTo>
                  <a:close/>
                </a:path>
              </a:pathLst>
            </a:custGeom>
            <a:ln w="27432">
              <a:solidFill>
                <a:srgbClr val="12ABDB"/>
              </a:solidFill>
            </a:ln>
          </p:spPr>
          <p:txBody>
            <a:bodyPr wrap="square" lIns="0" tIns="0" rIns="0" bIns="0" rtlCol="0"/>
            <a:lstStyle/>
            <a:p>
              <a:endParaRPr/>
            </a:p>
          </p:txBody>
        </p:sp>
      </p:grpSp>
      <p:grpSp>
        <p:nvGrpSpPr>
          <p:cNvPr id="5" name="object 5"/>
          <p:cNvGrpSpPr/>
          <p:nvPr/>
        </p:nvGrpSpPr>
        <p:grpSpPr>
          <a:xfrm>
            <a:off x="9082785" y="1246377"/>
            <a:ext cx="2877820" cy="2420620"/>
            <a:chOff x="9082785" y="1246377"/>
            <a:chExt cx="2877820" cy="2420620"/>
          </a:xfrm>
        </p:grpSpPr>
        <p:pic>
          <p:nvPicPr>
            <p:cNvPr id="6" name="object 6"/>
            <p:cNvPicPr/>
            <p:nvPr/>
          </p:nvPicPr>
          <p:blipFill>
            <a:blip r:embed="rId3" cstate="print"/>
            <a:stretch>
              <a:fillRect/>
            </a:stretch>
          </p:blipFill>
          <p:spPr>
            <a:xfrm>
              <a:off x="9110471" y="1274063"/>
              <a:ext cx="2822448" cy="2365248"/>
            </a:xfrm>
            <a:prstGeom prst="rect">
              <a:avLst/>
            </a:prstGeom>
          </p:spPr>
        </p:pic>
        <p:sp>
          <p:nvSpPr>
            <p:cNvPr id="7" name="object 7"/>
            <p:cNvSpPr/>
            <p:nvPr/>
          </p:nvSpPr>
          <p:spPr>
            <a:xfrm>
              <a:off x="9096755" y="1260347"/>
              <a:ext cx="2849880" cy="2392680"/>
            </a:xfrm>
            <a:custGeom>
              <a:avLst/>
              <a:gdLst/>
              <a:ahLst/>
              <a:cxnLst/>
              <a:rect l="l" t="t" r="r" b="b"/>
              <a:pathLst>
                <a:path w="2849879" h="2392679">
                  <a:moveTo>
                    <a:pt x="0" y="0"/>
                  </a:moveTo>
                  <a:lnTo>
                    <a:pt x="2447290" y="0"/>
                  </a:lnTo>
                  <a:lnTo>
                    <a:pt x="2849499" y="402209"/>
                  </a:lnTo>
                  <a:lnTo>
                    <a:pt x="2849499" y="2392172"/>
                  </a:lnTo>
                  <a:lnTo>
                    <a:pt x="402336" y="2392172"/>
                  </a:lnTo>
                  <a:lnTo>
                    <a:pt x="0" y="1989963"/>
                  </a:lnTo>
                  <a:lnTo>
                    <a:pt x="0" y="0"/>
                  </a:lnTo>
                  <a:close/>
                </a:path>
              </a:pathLst>
            </a:custGeom>
            <a:ln w="27432">
              <a:solidFill>
                <a:srgbClr val="12ABDB"/>
              </a:solidFill>
            </a:ln>
          </p:spPr>
          <p:txBody>
            <a:bodyPr wrap="square" lIns="0" tIns="0" rIns="0" bIns="0" rtlCol="0"/>
            <a:lstStyle/>
            <a:p>
              <a:endParaRPr/>
            </a:p>
          </p:txBody>
        </p:sp>
      </p:grpSp>
      <p:sp>
        <p:nvSpPr>
          <p:cNvPr id="9" name="object 9"/>
          <p:cNvSpPr txBox="1"/>
          <p:nvPr/>
        </p:nvSpPr>
        <p:spPr>
          <a:xfrm>
            <a:off x="9130283" y="940688"/>
            <a:ext cx="2045335" cy="182742"/>
          </a:xfrm>
          <a:prstGeom prst="rect">
            <a:avLst/>
          </a:prstGeom>
        </p:spPr>
        <p:txBody>
          <a:bodyPr vert="horz" wrap="square" lIns="0" tIns="13335" rIns="0" bIns="0" rtlCol="0">
            <a:spAutoFit/>
          </a:bodyPr>
          <a:lstStyle/>
          <a:p>
            <a:pPr>
              <a:lnSpc>
                <a:spcPct val="100000"/>
              </a:lnSpc>
              <a:spcBef>
                <a:spcPts val="105"/>
              </a:spcBef>
            </a:pPr>
            <a:r>
              <a:rPr sz="1100" b="1" u="sng" dirty="0">
                <a:solidFill>
                  <a:srgbClr val="003855"/>
                </a:solidFill>
                <a:uFill>
                  <a:solidFill>
                    <a:srgbClr val="003855"/>
                  </a:solidFill>
                </a:uFill>
                <a:latin typeface="Verdana"/>
                <a:cs typeface="Verdana"/>
              </a:rPr>
              <a:t>LCA:</a:t>
            </a:r>
            <a:r>
              <a:rPr sz="1100" b="1" u="sng" spc="-55" dirty="0">
                <a:solidFill>
                  <a:srgbClr val="003855"/>
                </a:solidFill>
                <a:uFill>
                  <a:solidFill>
                    <a:srgbClr val="003855"/>
                  </a:solidFill>
                </a:uFill>
                <a:latin typeface="Verdana"/>
                <a:cs typeface="Verdana"/>
              </a:rPr>
              <a:t> </a:t>
            </a:r>
            <a:r>
              <a:rPr sz="1100" b="1" u="sng" dirty="0">
                <a:solidFill>
                  <a:srgbClr val="003855"/>
                </a:solidFill>
                <a:uFill>
                  <a:solidFill>
                    <a:srgbClr val="003855"/>
                  </a:solidFill>
                </a:uFill>
                <a:latin typeface="Verdana"/>
                <a:cs typeface="Verdana"/>
              </a:rPr>
              <a:t>Lane</a:t>
            </a:r>
            <a:r>
              <a:rPr sz="1100" b="1" u="sng" spc="-30" dirty="0">
                <a:solidFill>
                  <a:srgbClr val="003855"/>
                </a:solidFill>
                <a:uFill>
                  <a:solidFill>
                    <a:srgbClr val="003855"/>
                  </a:solidFill>
                </a:uFill>
                <a:latin typeface="Verdana"/>
                <a:cs typeface="Verdana"/>
              </a:rPr>
              <a:t> </a:t>
            </a:r>
            <a:r>
              <a:rPr sz="1100" b="1" u="sng" spc="-10" dirty="0">
                <a:solidFill>
                  <a:srgbClr val="003855"/>
                </a:solidFill>
                <a:uFill>
                  <a:solidFill>
                    <a:srgbClr val="003855"/>
                  </a:solidFill>
                </a:uFill>
                <a:latin typeface="Verdana"/>
                <a:cs typeface="Verdana"/>
              </a:rPr>
              <a:t>changing</a:t>
            </a:r>
            <a:r>
              <a:rPr sz="1100" b="1" u="sng" spc="-70" dirty="0">
                <a:solidFill>
                  <a:srgbClr val="003855"/>
                </a:solidFill>
                <a:uFill>
                  <a:solidFill>
                    <a:srgbClr val="003855"/>
                  </a:solidFill>
                </a:uFill>
                <a:latin typeface="Verdana"/>
                <a:cs typeface="Verdana"/>
              </a:rPr>
              <a:t> </a:t>
            </a:r>
            <a:r>
              <a:rPr sz="1100" b="1" u="sng" spc="-10" dirty="0">
                <a:solidFill>
                  <a:srgbClr val="003855"/>
                </a:solidFill>
                <a:uFill>
                  <a:solidFill>
                    <a:srgbClr val="003855"/>
                  </a:solidFill>
                </a:uFill>
                <a:latin typeface="Verdana"/>
                <a:cs typeface="Verdana"/>
              </a:rPr>
              <a:t>assist</a:t>
            </a:r>
            <a:endParaRPr sz="1100" u="sng" dirty="0">
              <a:latin typeface="Verdana"/>
              <a:cs typeface="Verdana"/>
            </a:endParaRPr>
          </a:p>
        </p:txBody>
      </p:sp>
      <p:grpSp>
        <p:nvGrpSpPr>
          <p:cNvPr id="10" name="object 10"/>
          <p:cNvGrpSpPr/>
          <p:nvPr/>
        </p:nvGrpSpPr>
        <p:grpSpPr>
          <a:xfrm>
            <a:off x="6024256" y="1243456"/>
            <a:ext cx="2935605" cy="2395855"/>
            <a:chOff x="9060180" y="4064508"/>
            <a:chExt cx="2935605" cy="2395855"/>
          </a:xfrm>
        </p:grpSpPr>
        <p:pic>
          <p:nvPicPr>
            <p:cNvPr id="13" name="object 13"/>
            <p:cNvPicPr/>
            <p:nvPr/>
          </p:nvPicPr>
          <p:blipFill>
            <a:blip r:embed="rId4" cstate="print"/>
            <a:stretch>
              <a:fillRect/>
            </a:stretch>
          </p:blipFill>
          <p:spPr>
            <a:xfrm>
              <a:off x="9073896" y="4102608"/>
              <a:ext cx="2904744" cy="2340864"/>
            </a:xfrm>
            <a:prstGeom prst="rect">
              <a:avLst/>
            </a:prstGeom>
          </p:spPr>
        </p:pic>
        <p:sp>
          <p:nvSpPr>
            <p:cNvPr id="14" name="object 14"/>
            <p:cNvSpPr/>
            <p:nvPr/>
          </p:nvSpPr>
          <p:spPr>
            <a:xfrm>
              <a:off x="9060180" y="4064508"/>
              <a:ext cx="2935605" cy="2395855"/>
            </a:xfrm>
            <a:custGeom>
              <a:avLst/>
              <a:gdLst/>
              <a:ahLst/>
              <a:cxnLst/>
              <a:rect l="l" t="t" r="r" b="b"/>
              <a:pathLst>
                <a:path w="2935604" h="2395854">
                  <a:moveTo>
                    <a:pt x="0" y="0"/>
                  </a:moveTo>
                  <a:lnTo>
                    <a:pt x="2532634" y="0"/>
                  </a:lnTo>
                  <a:lnTo>
                    <a:pt x="2935097" y="402844"/>
                  </a:lnTo>
                  <a:lnTo>
                    <a:pt x="2935097" y="2395664"/>
                  </a:lnTo>
                  <a:lnTo>
                    <a:pt x="402590" y="2395664"/>
                  </a:lnTo>
                  <a:lnTo>
                    <a:pt x="0" y="1992769"/>
                  </a:lnTo>
                  <a:lnTo>
                    <a:pt x="0" y="0"/>
                  </a:lnTo>
                  <a:close/>
                </a:path>
              </a:pathLst>
            </a:custGeom>
            <a:ln w="27432">
              <a:solidFill>
                <a:srgbClr val="12ABDB"/>
              </a:solidFill>
            </a:ln>
          </p:spPr>
          <p:txBody>
            <a:bodyPr wrap="square" lIns="0" tIns="0" rIns="0" bIns="0" rtlCol="0"/>
            <a:lstStyle/>
            <a:p>
              <a:endParaRPr/>
            </a:p>
          </p:txBody>
        </p:sp>
      </p:grpSp>
      <p:sp>
        <p:nvSpPr>
          <p:cNvPr id="15" name="object 15"/>
          <p:cNvSpPr txBox="1"/>
          <p:nvPr/>
        </p:nvSpPr>
        <p:spPr>
          <a:xfrm>
            <a:off x="359041" y="1484402"/>
            <a:ext cx="5447665" cy="2797176"/>
          </a:xfrm>
          <a:prstGeom prst="rect">
            <a:avLst/>
          </a:prstGeom>
        </p:spPr>
        <p:txBody>
          <a:bodyPr vert="horz" wrap="square" lIns="0" tIns="12700" rIns="0" bIns="0" rtlCol="0">
            <a:spAutoFit/>
          </a:bodyPr>
          <a:lstStyle/>
          <a:p>
            <a:pPr marL="12700" marR="5080">
              <a:lnSpc>
                <a:spcPct val="149300"/>
              </a:lnSpc>
              <a:spcBef>
                <a:spcPts val="100"/>
              </a:spcBef>
            </a:pPr>
            <a:r>
              <a:rPr lang="en-US" sz="1400" dirty="0">
                <a:solidFill>
                  <a:srgbClr val="404040"/>
                </a:solidFill>
                <a:latin typeface="Verdana"/>
              </a:rPr>
              <a:t>Each team made up of 3 to 5 students must respect the following conditions of participation:</a:t>
            </a:r>
          </a:p>
          <a:p>
            <a:pPr marL="12065" marR="76835">
              <a:lnSpc>
                <a:spcPct val="149200"/>
              </a:lnSpc>
              <a:spcBef>
                <a:spcPts val="525"/>
              </a:spcBef>
              <a:buClr>
                <a:srgbClr val="006EAC"/>
              </a:buClr>
              <a:tabLst>
                <a:tab pos="192405" algn="l"/>
              </a:tabLst>
            </a:pPr>
            <a:r>
              <a:rPr lang="en-US" sz="1400" b="1" dirty="0">
                <a:solidFill>
                  <a:srgbClr val="404040"/>
                </a:solidFill>
                <a:latin typeface="Verdana"/>
              </a:rPr>
              <a:t>    During the design phase each team must submit a technical file according to the list below:</a:t>
            </a:r>
          </a:p>
          <a:p>
            <a:pPr marL="369570" lvl="1">
              <a:buClr>
                <a:srgbClr val="2B093B"/>
              </a:buClr>
              <a:tabLst>
                <a:tab pos="545465" algn="l"/>
              </a:tabLst>
            </a:pPr>
            <a:endParaRPr lang="en-US" sz="1100" dirty="0">
              <a:solidFill>
                <a:srgbClr val="003855"/>
              </a:solidFill>
              <a:latin typeface="Verdana"/>
              <a:cs typeface="Verdana"/>
            </a:endParaRPr>
          </a:p>
          <a:p>
            <a:pPr marL="545465" lvl="1" indent="-175895">
              <a:buClr>
                <a:srgbClr val="2B093B"/>
              </a:buClr>
              <a:buFont typeface="Wingdings"/>
              <a:buChar char=""/>
              <a:tabLst>
                <a:tab pos="545465" algn="l"/>
              </a:tabLst>
            </a:pPr>
            <a:r>
              <a:rPr lang="en-US" sz="1100" dirty="0">
                <a:solidFill>
                  <a:srgbClr val="404040"/>
                </a:solidFill>
                <a:latin typeface="Verdana"/>
              </a:rPr>
              <a:t>A complete functional analysis.</a:t>
            </a:r>
          </a:p>
          <a:p>
            <a:pPr marL="545465" lvl="1" indent="-175895">
              <a:spcBef>
                <a:spcPts val="1205"/>
              </a:spcBef>
              <a:buClr>
                <a:srgbClr val="2B093B"/>
              </a:buClr>
              <a:buFont typeface="Wingdings"/>
              <a:buChar char=""/>
              <a:tabLst>
                <a:tab pos="545465" algn="l"/>
              </a:tabLst>
            </a:pPr>
            <a:r>
              <a:rPr lang="en-US" sz="1100" dirty="0">
                <a:solidFill>
                  <a:srgbClr val="404040"/>
                </a:solidFill>
                <a:latin typeface="Verdana"/>
              </a:rPr>
              <a:t>A GANT schedule.</a:t>
            </a:r>
          </a:p>
          <a:p>
            <a:pPr marL="545465" lvl="1" indent="-175895">
              <a:lnSpc>
                <a:spcPct val="100000"/>
              </a:lnSpc>
              <a:spcBef>
                <a:spcPts val="910"/>
              </a:spcBef>
              <a:buClr>
                <a:srgbClr val="2B093B"/>
              </a:buClr>
              <a:buFont typeface="Wingdings"/>
              <a:buChar char=""/>
              <a:tabLst>
                <a:tab pos="545465" algn="l"/>
              </a:tabLst>
            </a:pPr>
            <a:r>
              <a:rPr lang="en-US" sz="1100" dirty="0">
                <a:solidFill>
                  <a:srgbClr val="404040"/>
                </a:solidFill>
                <a:latin typeface="Verdana"/>
              </a:rPr>
              <a:t>A list of hardware needed to deploy the functions</a:t>
            </a:r>
          </a:p>
          <a:p>
            <a:r>
              <a:rPr lang="en-US" sz="1100" dirty="0">
                <a:solidFill>
                  <a:srgbClr val="404040"/>
                </a:solidFill>
                <a:latin typeface="Verdana"/>
              </a:rPr>
              <a:t>	(justifying the choice of materials).</a:t>
            </a:r>
          </a:p>
          <a:p>
            <a:pPr marL="546100">
              <a:lnSpc>
                <a:spcPct val="100000"/>
              </a:lnSpc>
              <a:spcBef>
                <a:spcPts val="650"/>
              </a:spcBef>
            </a:pPr>
            <a:endParaRPr lang="en-US" sz="1100" dirty="0">
              <a:latin typeface="Verdana"/>
              <a:cs typeface="Verdana"/>
            </a:endParaRPr>
          </a:p>
        </p:txBody>
      </p:sp>
      <p:sp>
        <p:nvSpPr>
          <p:cNvPr id="16" name="object 16"/>
          <p:cNvSpPr txBox="1"/>
          <p:nvPr/>
        </p:nvSpPr>
        <p:spPr>
          <a:xfrm>
            <a:off x="685932" y="4079681"/>
            <a:ext cx="5378806" cy="814838"/>
          </a:xfrm>
          <a:prstGeom prst="rect">
            <a:avLst/>
          </a:prstGeom>
        </p:spPr>
        <p:txBody>
          <a:bodyPr vert="horz" wrap="square" lIns="0" tIns="12065" rIns="0" bIns="0" rtlCol="0">
            <a:spAutoFit/>
          </a:bodyPr>
          <a:lstStyle/>
          <a:p>
            <a:pPr marL="187960" marR="487680" indent="-175895">
              <a:lnSpc>
                <a:spcPct val="152900"/>
              </a:lnSpc>
              <a:spcBef>
                <a:spcPts val="95"/>
              </a:spcBef>
              <a:buClr>
                <a:srgbClr val="2B093B"/>
              </a:buClr>
              <a:buFont typeface="Wingdings"/>
              <a:buChar char=""/>
              <a:tabLst>
                <a:tab pos="189230" algn="l"/>
              </a:tabLst>
            </a:pPr>
            <a:r>
              <a:rPr lang="en-US" sz="1100" dirty="0">
                <a:solidFill>
                  <a:srgbClr val="404040"/>
                </a:solidFill>
                <a:latin typeface="Verdana"/>
              </a:rPr>
              <a:t>The characteristics of the chosen electric vehicle: dimensions (width &lt; 18 cm), power and power supply type.</a:t>
            </a:r>
            <a:endParaRPr sz="1100" dirty="0">
              <a:solidFill>
                <a:srgbClr val="404040"/>
              </a:solidFill>
              <a:latin typeface="Verdana"/>
            </a:endParaRPr>
          </a:p>
          <a:p>
            <a:pPr marL="12700">
              <a:lnSpc>
                <a:spcPct val="100000"/>
              </a:lnSpc>
              <a:spcBef>
                <a:spcPts val="890"/>
              </a:spcBef>
              <a:buClr>
                <a:srgbClr val="2B093B"/>
              </a:buClr>
              <a:tabLst>
                <a:tab pos="188595" algn="l"/>
              </a:tabLst>
            </a:pPr>
            <a:endParaRPr sz="1100" dirty="0">
              <a:latin typeface="Verdana"/>
              <a:cs typeface="Verdana"/>
            </a:endParaRPr>
          </a:p>
        </p:txBody>
      </p:sp>
      <p:sp>
        <p:nvSpPr>
          <p:cNvPr id="17" name="object 17"/>
          <p:cNvSpPr txBox="1"/>
          <p:nvPr/>
        </p:nvSpPr>
        <p:spPr>
          <a:xfrm>
            <a:off x="672089" y="4894519"/>
            <a:ext cx="5184775" cy="1240789"/>
          </a:xfrm>
          <a:prstGeom prst="rect">
            <a:avLst/>
          </a:prstGeom>
        </p:spPr>
        <p:txBody>
          <a:bodyPr vert="horz" wrap="square" lIns="0" tIns="12700" rIns="0" bIns="0" rtlCol="0">
            <a:spAutoFit/>
          </a:bodyPr>
          <a:lstStyle/>
          <a:p>
            <a:pPr marL="187960" marR="487680" indent="-175895">
              <a:lnSpc>
                <a:spcPct val="152900"/>
              </a:lnSpc>
              <a:spcBef>
                <a:spcPts val="95"/>
              </a:spcBef>
              <a:buClr>
                <a:srgbClr val="2B093B"/>
              </a:buClr>
              <a:buFont typeface="Wingdings"/>
              <a:buChar char=""/>
              <a:tabLst>
                <a:tab pos="189230" algn="l"/>
              </a:tabLst>
            </a:pPr>
            <a:r>
              <a:rPr lang="en-US" sz="1050" dirty="0">
                <a:solidFill>
                  <a:srgbClr val="404040"/>
                </a:solidFill>
                <a:latin typeface="Verdana"/>
              </a:rPr>
              <a:t>The justification for the chosen AI learning methods and the tools used.</a:t>
            </a:r>
          </a:p>
          <a:p>
            <a:pPr marL="187960" marR="487680" indent="-175895">
              <a:lnSpc>
                <a:spcPct val="152900"/>
              </a:lnSpc>
              <a:spcBef>
                <a:spcPts val="95"/>
              </a:spcBef>
              <a:buClr>
                <a:srgbClr val="2B093B"/>
              </a:buClr>
              <a:buFont typeface="Wingdings"/>
              <a:buChar char=""/>
              <a:tabLst>
                <a:tab pos="189230" algn="l"/>
              </a:tabLst>
            </a:pPr>
            <a:r>
              <a:rPr lang="en-US" sz="1050" dirty="0">
                <a:solidFill>
                  <a:srgbClr val="404040"/>
                </a:solidFill>
                <a:latin typeface="Verdana"/>
              </a:rPr>
              <a:t>The program relating to the use case must be written and compiled.</a:t>
            </a:r>
          </a:p>
          <a:p>
            <a:pPr marL="187960" marR="487680" indent="-175895">
              <a:lnSpc>
                <a:spcPct val="152900"/>
              </a:lnSpc>
              <a:spcBef>
                <a:spcPts val="95"/>
              </a:spcBef>
              <a:buClr>
                <a:srgbClr val="2B093B"/>
              </a:buClr>
              <a:buFont typeface="Wingdings"/>
              <a:buChar char=""/>
              <a:tabLst>
                <a:tab pos="189230" algn="l"/>
              </a:tabLst>
            </a:pPr>
            <a:r>
              <a:rPr lang="en-US" sz="1050" dirty="0">
                <a:solidFill>
                  <a:srgbClr val="404040"/>
                </a:solidFill>
                <a:latin typeface="Verdana"/>
              </a:rPr>
              <a:t>Preliminary AI learning results (optional).</a:t>
            </a:r>
          </a:p>
        </p:txBody>
      </p:sp>
      <p:pic>
        <p:nvPicPr>
          <p:cNvPr id="19" name="object 19"/>
          <p:cNvPicPr/>
          <p:nvPr/>
        </p:nvPicPr>
        <p:blipFill>
          <a:blip r:embed="rId5" cstate="print"/>
          <a:stretch>
            <a:fillRect/>
          </a:stretch>
        </p:blipFill>
        <p:spPr>
          <a:xfrm>
            <a:off x="0" y="54864"/>
            <a:ext cx="1484376" cy="1453895"/>
          </a:xfrm>
          <a:prstGeom prst="rect">
            <a:avLst/>
          </a:prstGeom>
        </p:spPr>
      </p:pic>
      <p:sp>
        <p:nvSpPr>
          <p:cNvPr id="22" name="object 22"/>
          <p:cNvSpPr/>
          <p:nvPr/>
        </p:nvSpPr>
        <p:spPr>
          <a:xfrm>
            <a:off x="5943600" y="926591"/>
            <a:ext cx="6096000" cy="5672455"/>
          </a:xfrm>
          <a:custGeom>
            <a:avLst/>
            <a:gdLst/>
            <a:ahLst/>
            <a:cxnLst/>
            <a:rect l="l" t="t" r="r" b="b"/>
            <a:pathLst>
              <a:path w="6096000" h="5672455">
                <a:moveTo>
                  <a:pt x="0" y="5672201"/>
                </a:moveTo>
                <a:lnTo>
                  <a:pt x="6096000" y="5672201"/>
                </a:lnTo>
                <a:lnTo>
                  <a:pt x="6096000" y="0"/>
                </a:lnTo>
                <a:lnTo>
                  <a:pt x="0" y="0"/>
                </a:lnTo>
                <a:lnTo>
                  <a:pt x="0" y="5672201"/>
                </a:lnTo>
                <a:close/>
              </a:path>
            </a:pathLst>
          </a:custGeom>
          <a:ln w="18287">
            <a:solidFill>
              <a:srgbClr val="006EAC"/>
            </a:solidFill>
          </a:ln>
        </p:spPr>
        <p:txBody>
          <a:bodyPr wrap="square" lIns="0" tIns="0" rIns="0" bIns="0" rtlCol="0"/>
          <a:lstStyle/>
          <a:p>
            <a:endParaRPr/>
          </a:p>
        </p:txBody>
      </p:sp>
      <p:sp>
        <p:nvSpPr>
          <p:cNvPr id="23" name="object 23"/>
          <p:cNvSpPr txBox="1"/>
          <p:nvPr/>
        </p:nvSpPr>
        <p:spPr>
          <a:xfrm>
            <a:off x="7543800" y="661418"/>
            <a:ext cx="3631818" cy="216085"/>
          </a:xfrm>
          <a:prstGeom prst="rect">
            <a:avLst/>
          </a:prstGeom>
          <a:ln w="18288">
            <a:solidFill>
              <a:srgbClr val="1E7DB6"/>
            </a:solidFill>
          </a:ln>
        </p:spPr>
        <p:txBody>
          <a:bodyPr vert="horz" wrap="square" lIns="0" tIns="46355" rIns="0" bIns="0" rtlCol="0">
            <a:spAutoFit/>
          </a:bodyPr>
          <a:lstStyle/>
          <a:p>
            <a:pPr marL="544830">
              <a:lnSpc>
                <a:spcPct val="100000"/>
              </a:lnSpc>
              <a:spcBef>
                <a:spcPts val="365"/>
              </a:spcBef>
            </a:pPr>
            <a:r>
              <a:rPr lang="fr-FR" sz="1100" dirty="0">
                <a:solidFill>
                  <a:srgbClr val="003855"/>
                </a:solidFill>
                <a:latin typeface="Verdana"/>
                <a:cs typeface="Verdana"/>
              </a:rPr>
              <a:t>Illustration des systèmes ADAS &amp; </a:t>
            </a:r>
            <a:r>
              <a:rPr lang="fr-FR" sz="1100" spc="-20" dirty="0">
                <a:solidFill>
                  <a:srgbClr val="003855"/>
                </a:solidFill>
                <a:latin typeface="Verdana"/>
                <a:cs typeface="Verdana"/>
              </a:rPr>
              <a:t>AI</a:t>
            </a:r>
            <a:endParaRPr sz="1100" dirty="0">
              <a:latin typeface="Verdana"/>
              <a:cs typeface="Verdana"/>
            </a:endParaRPr>
          </a:p>
        </p:txBody>
      </p:sp>
      <p:sp>
        <p:nvSpPr>
          <p:cNvPr id="25" name="object 25"/>
          <p:cNvSpPr txBox="1">
            <a:spLocks noGrp="1"/>
          </p:cNvSpPr>
          <p:nvPr>
            <p:ph type="sldNum" sz="quarter" idx="7"/>
          </p:nvPr>
        </p:nvSpPr>
        <p:spPr>
          <a:xfrm>
            <a:off x="9842754" y="6640541"/>
            <a:ext cx="2141220" cy="135293"/>
          </a:xfrm>
          <a:prstGeom prst="rect">
            <a:avLst/>
          </a:prstGeom>
        </p:spPr>
        <p:txBody>
          <a:bodyPr vert="horz" wrap="square" lIns="0" tIns="12065" rIns="0" bIns="0" rtlCol="0">
            <a:spAutoFit/>
          </a:body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a:t>
            </a:r>
            <a:r>
              <a:rPr lang="fr-FR" sz="1050" baseline="3968" dirty="0"/>
              <a:t>4</a:t>
            </a:r>
            <a:r>
              <a:rPr sz="1050" baseline="3968" dirty="0"/>
              <a:t>.</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6</a:t>
            </a:fld>
            <a:endParaRPr sz="800" dirty="0"/>
          </a:p>
        </p:txBody>
      </p:sp>
      <p:sp>
        <p:nvSpPr>
          <p:cNvPr id="26" name="object 8">
            <a:extLst>
              <a:ext uri="{FF2B5EF4-FFF2-40B4-BE49-F238E27FC236}">
                <a16:creationId xmlns:a16="http://schemas.microsoft.com/office/drawing/2014/main" id="{5811A4B8-6F09-A909-6233-943DD00FDDBD}"/>
              </a:ext>
            </a:extLst>
          </p:cNvPr>
          <p:cNvSpPr txBox="1"/>
          <p:nvPr/>
        </p:nvSpPr>
        <p:spPr>
          <a:xfrm>
            <a:off x="6934200" y="3834467"/>
            <a:ext cx="3872365" cy="182742"/>
          </a:xfrm>
          <a:prstGeom prst="rect">
            <a:avLst/>
          </a:prstGeom>
        </p:spPr>
        <p:txBody>
          <a:bodyPr vert="horz" wrap="square" lIns="0" tIns="13335" rIns="0" bIns="0" rtlCol="0">
            <a:spAutoFit/>
          </a:bodyPr>
          <a:lstStyle/>
          <a:p>
            <a:pPr>
              <a:lnSpc>
                <a:spcPct val="100000"/>
              </a:lnSpc>
              <a:spcBef>
                <a:spcPts val="105"/>
              </a:spcBef>
            </a:pPr>
            <a:r>
              <a:rPr sz="1100" b="1" u="sng" dirty="0">
                <a:solidFill>
                  <a:srgbClr val="003855"/>
                </a:solidFill>
                <a:uFill>
                  <a:solidFill>
                    <a:srgbClr val="003855"/>
                  </a:solidFill>
                </a:uFill>
                <a:latin typeface="Verdana"/>
                <a:cs typeface="Verdana"/>
              </a:rPr>
              <a:t>Lane</a:t>
            </a:r>
            <a:r>
              <a:rPr sz="1100" b="1" u="sng" spc="-70" dirty="0">
                <a:solidFill>
                  <a:srgbClr val="003855"/>
                </a:solidFill>
                <a:uFill>
                  <a:solidFill>
                    <a:srgbClr val="003855"/>
                  </a:solidFill>
                </a:uFill>
                <a:latin typeface="Verdana"/>
                <a:cs typeface="Verdana"/>
              </a:rPr>
              <a:t> </a:t>
            </a:r>
            <a:r>
              <a:rPr sz="1100" b="1" u="sng" dirty="0">
                <a:solidFill>
                  <a:srgbClr val="003855"/>
                </a:solidFill>
                <a:uFill>
                  <a:solidFill>
                    <a:srgbClr val="003855"/>
                  </a:solidFill>
                </a:uFill>
                <a:latin typeface="Verdana"/>
                <a:cs typeface="Verdana"/>
              </a:rPr>
              <a:t>Keeping</a:t>
            </a:r>
            <a:r>
              <a:rPr lang="fr-FR" sz="1100" b="1" u="sng" dirty="0">
                <a:solidFill>
                  <a:srgbClr val="003855"/>
                </a:solidFill>
                <a:uFill>
                  <a:solidFill>
                    <a:srgbClr val="003855"/>
                  </a:solidFill>
                </a:uFill>
                <a:latin typeface="Verdana"/>
                <a:cs typeface="Verdana"/>
              </a:rPr>
              <a:t> assist</a:t>
            </a:r>
            <a:r>
              <a:rPr sz="1100" b="1" u="sng" spc="-80" dirty="0">
                <a:solidFill>
                  <a:srgbClr val="003855"/>
                </a:solidFill>
                <a:uFill>
                  <a:solidFill>
                    <a:srgbClr val="003855"/>
                  </a:solidFill>
                </a:uFill>
                <a:latin typeface="Verdana"/>
                <a:cs typeface="Verdana"/>
              </a:rPr>
              <a:t> </a:t>
            </a:r>
            <a:r>
              <a:rPr lang="fr-FR" sz="1100" b="1" u="sng" spc="-10" dirty="0">
                <a:solidFill>
                  <a:srgbClr val="003855"/>
                </a:solidFill>
                <a:uFill>
                  <a:solidFill>
                    <a:srgbClr val="003855"/>
                  </a:solidFill>
                </a:uFill>
                <a:latin typeface="Verdana"/>
                <a:cs typeface="Verdana"/>
              </a:rPr>
              <a:t>&amp; </a:t>
            </a:r>
            <a:r>
              <a:rPr lang="en-US" sz="1100" b="1" u="sng" spc="-10" dirty="0">
                <a:solidFill>
                  <a:srgbClr val="003855"/>
                </a:solidFill>
                <a:uFill>
                  <a:solidFill>
                    <a:srgbClr val="003855"/>
                  </a:solidFill>
                </a:uFill>
                <a:latin typeface="Verdana"/>
                <a:cs typeface="Verdana"/>
              </a:rPr>
              <a:t>making a 120-degree turn</a:t>
            </a:r>
            <a:endParaRPr sz="1100" u="sng" dirty="0">
              <a:latin typeface="Verdana"/>
              <a:cs typeface="Verdana"/>
            </a:endParaRPr>
          </a:p>
        </p:txBody>
      </p:sp>
      <p:sp>
        <p:nvSpPr>
          <p:cNvPr id="27" name="object 21">
            <a:extLst>
              <a:ext uri="{FF2B5EF4-FFF2-40B4-BE49-F238E27FC236}">
                <a16:creationId xmlns:a16="http://schemas.microsoft.com/office/drawing/2014/main" id="{C496D610-437F-42D4-E110-C631E31AFF4D}"/>
              </a:ext>
            </a:extLst>
          </p:cNvPr>
          <p:cNvSpPr txBox="1"/>
          <p:nvPr/>
        </p:nvSpPr>
        <p:spPr>
          <a:xfrm>
            <a:off x="6096000" y="952982"/>
            <a:ext cx="2563495" cy="182101"/>
          </a:xfrm>
          <a:prstGeom prst="rect">
            <a:avLst/>
          </a:prstGeom>
        </p:spPr>
        <p:txBody>
          <a:bodyPr vert="horz" wrap="square" lIns="0" tIns="12700" rIns="0" bIns="0" rtlCol="0">
            <a:spAutoFit/>
          </a:bodyPr>
          <a:lstStyle/>
          <a:p>
            <a:pPr>
              <a:lnSpc>
                <a:spcPct val="100000"/>
              </a:lnSpc>
              <a:spcBef>
                <a:spcPts val="100"/>
              </a:spcBef>
            </a:pPr>
            <a:r>
              <a:rPr sz="1100" b="1" u="sng" dirty="0">
                <a:solidFill>
                  <a:srgbClr val="003855"/>
                </a:solidFill>
                <a:uFill>
                  <a:solidFill>
                    <a:srgbClr val="003855"/>
                  </a:solidFill>
                </a:uFill>
                <a:latin typeface="Verdana"/>
                <a:cs typeface="Verdana"/>
              </a:rPr>
              <a:t>ACC:</a:t>
            </a:r>
            <a:r>
              <a:rPr sz="1100" b="1" u="sng" spc="-10" dirty="0">
                <a:solidFill>
                  <a:srgbClr val="003855"/>
                </a:solidFill>
                <a:uFill>
                  <a:solidFill>
                    <a:srgbClr val="003855"/>
                  </a:solidFill>
                </a:uFill>
                <a:latin typeface="Verdana"/>
                <a:cs typeface="Verdana"/>
              </a:rPr>
              <a:t> A</a:t>
            </a:r>
            <a:r>
              <a:rPr lang="fr-FR" sz="1100" b="1" u="sng" spc="-10" dirty="0" err="1">
                <a:solidFill>
                  <a:srgbClr val="003855"/>
                </a:solidFill>
                <a:uFill>
                  <a:solidFill>
                    <a:srgbClr val="003855"/>
                  </a:solidFill>
                </a:uFill>
                <a:latin typeface="Verdana"/>
                <a:cs typeface="Verdana"/>
              </a:rPr>
              <a:t>daptive</a:t>
            </a:r>
            <a:r>
              <a:rPr sz="1100" b="1" u="sng" spc="-80" dirty="0">
                <a:solidFill>
                  <a:srgbClr val="003855"/>
                </a:solidFill>
                <a:uFill>
                  <a:solidFill>
                    <a:srgbClr val="003855"/>
                  </a:solidFill>
                </a:uFill>
                <a:latin typeface="Verdana"/>
                <a:cs typeface="Verdana"/>
              </a:rPr>
              <a:t> </a:t>
            </a:r>
            <a:r>
              <a:rPr sz="1100" b="1" u="sng" spc="-10" dirty="0">
                <a:solidFill>
                  <a:srgbClr val="003855"/>
                </a:solidFill>
                <a:uFill>
                  <a:solidFill>
                    <a:srgbClr val="003855"/>
                  </a:solidFill>
                </a:uFill>
                <a:latin typeface="Verdana"/>
                <a:cs typeface="Verdana"/>
              </a:rPr>
              <a:t>Cruise</a:t>
            </a:r>
            <a:r>
              <a:rPr sz="1100" b="1" u="sng" spc="-45" dirty="0">
                <a:solidFill>
                  <a:srgbClr val="003855"/>
                </a:solidFill>
                <a:uFill>
                  <a:solidFill>
                    <a:srgbClr val="003855"/>
                  </a:solidFill>
                </a:uFill>
                <a:latin typeface="Verdana"/>
                <a:cs typeface="Verdana"/>
              </a:rPr>
              <a:t> </a:t>
            </a:r>
            <a:r>
              <a:rPr sz="1100" b="1" u="sng" spc="-10" dirty="0">
                <a:solidFill>
                  <a:srgbClr val="003855"/>
                </a:solidFill>
                <a:uFill>
                  <a:solidFill>
                    <a:srgbClr val="003855"/>
                  </a:solidFill>
                </a:uFill>
                <a:latin typeface="Verdana"/>
                <a:cs typeface="Verdana"/>
              </a:rPr>
              <a:t>Control</a:t>
            </a:r>
            <a:endParaRPr sz="1100" u="sng" dirty="0">
              <a:latin typeface="Verdana"/>
              <a:cs typeface="Verdana"/>
            </a:endParaRPr>
          </a:p>
        </p:txBody>
      </p:sp>
      <p:sp>
        <p:nvSpPr>
          <p:cNvPr id="21" name="object 24">
            <a:extLst>
              <a:ext uri="{FF2B5EF4-FFF2-40B4-BE49-F238E27FC236}">
                <a16:creationId xmlns:a16="http://schemas.microsoft.com/office/drawing/2014/main" id="{08108242-F45E-243B-F5A6-0898F04112C5}"/>
              </a:ext>
            </a:extLst>
          </p:cNvPr>
          <p:cNvSpPr txBox="1"/>
          <p:nvPr/>
        </p:nvSpPr>
        <p:spPr>
          <a:xfrm>
            <a:off x="990090" y="255778"/>
            <a:ext cx="7163309" cy="382156"/>
          </a:xfrm>
          <a:prstGeom prst="rect">
            <a:avLst/>
          </a:prstGeom>
        </p:spPr>
        <p:txBody>
          <a:bodyPr vert="horz" wrap="square" lIns="0" tIns="12700" rIns="0" bIns="0" rtlCol="0" anchor="t">
            <a:spAutoFit/>
          </a:bodyPr>
          <a:lstStyle/>
          <a:p>
            <a:pPr marL="12700">
              <a:lnSpc>
                <a:spcPct val="100000"/>
              </a:lnSpc>
              <a:spcBef>
                <a:spcPts val="100"/>
              </a:spcBef>
            </a:pPr>
            <a:r>
              <a:rPr lang="fr-FR" sz="2400" spc="-20" dirty="0">
                <a:solidFill>
                  <a:srgbClr val="1279B0"/>
                </a:solidFill>
                <a:latin typeface="Microsoft Sans Serif"/>
                <a:cs typeface="Microsoft Sans Serif"/>
              </a:rPr>
              <a:t>4.Technical </a:t>
            </a:r>
            <a:r>
              <a:rPr lang="en-US" sz="2400" spc="-20" dirty="0">
                <a:solidFill>
                  <a:srgbClr val="1279B0"/>
                </a:solidFill>
                <a:latin typeface="Microsoft Sans Serif"/>
                <a:cs typeface="Microsoft Sans Serif"/>
              </a:rPr>
              <a:t>specifications</a:t>
            </a:r>
            <a:endParaRPr lang="en-US" sz="2400" dirty="0">
              <a:solidFill>
                <a:srgbClr val="1279B0"/>
              </a:solidFill>
              <a:latin typeface="Microsoft Sans Serif"/>
              <a:cs typeface="Microsoft Sans Serif"/>
            </a:endParaRPr>
          </a:p>
        </p:txBody>
      </p:sp>
      <p:sp>
        <p:nvSpPr>
          <p:cNvPr id="11" name="ZoneTexte 10">
            <a:extLst>
              <a:ext uri="{FF2B5EF4-FFF2-40B4-BE49-F238E27FC236}">
                <a16:creationId xmlns:a16="http://schemas.microsoft.com/office/drawing/2014/main" id="{D89DC680-C1DC-E203-DF00-C1ABB6009DB7}"/>
              </a:ext>
            </a:extLst>
          </p:cNvPr>
          <p:cNvSpPr txBox="1"/>
          <p:nvPr/>
        </p:nvSpPr>
        <p:spPr>
          <a:xfrm>
            <a:off x="990090" y="674700"/>
            <a:ext cx="3403218" cy="369332"/>
          </a:xfrm>
          <a:prstGeom prst="rect">
            <a:avLst/>
          </a:prstGeom>
          <a:noFill/>
        </p:spPr>
        <p:txBody>
          <a:bodyPr wrap="square" lIns="91440" tIns="45720" rIns="91440" bIns="45720" anchor="t">
            <a:spAutoFit/>
          </a:bodyPr>
          <a:lstStyle/>
          <a:p>
            <a:pPr algn="ctr"/>
            <a:r>
              <a:rPr lang="fr-FR" b="1" dirty="0">
                <a:solidFill>
                  <a:srgbClr val="003855"/>
                </a:solidFill>
                <a:latin typeface="Verdana"/>
              </a:rPr>
              <a:t>4.1</a:t>
            </a:r>
            <a:r>
              <a:rPr lang="fr-FR" sz="1800" b="1" dirty="0">
                <a:solidFill>
                  <a:srgbClr val="003855"/>
                </a:solidFill>
                <a:latin typeface="Verdana"/>
              </a:rPr>
              <a:t>. </a:t>
            </a:r>
            <a:r>
              <a:rPr lang="fr-FR" b="1" dirty="0">
                <a:solidFill>
                  <a:srgbClr val="003855"/>
                </a:solidFill>
                <a:latin typeface="Verdana"/>
              </a:rPr>
              <a:t>D</a:t>
            </a:r>
            <a:r>
              <a:rPr lang="fr-FR" sz="1800" b="1" dirty="0">
                <a:solidFill>
                  <a:srgbClr val="003855"/>
                </a:solidFill>
                <a:latin typeface="Verdana"/>
              </a:rPr>
              <a:t>esign phase</a:t>
            </a:r>
            <a:r>
              <a:rPr lang="fr-FR" b="1" dirty="0">
                <a:solidFill>
                  <a:srgbClr val="003855"/>
                </a:solidFill>
                <a:latin typeface="Verdana"/>
              </a:rPr>
              <a:t> </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DE11AD-76C0-F87D-7893-D25E297F2691}"/>
              </a:ext>
            </a:extLst>
          </p:cNvPr>
          <p:cNvSpPr/>
          <p:nvPr/>
        </p:nvSpPr>
        <p:spPr>
          <a:xfrm>
            <a:off x="7361415" y="5148039"/>
            <a:ext cx="4100658" cy="1401231"/>
          </a:xfrm>
          <a:prstGeom prst="rect">
            <a:avLst/>
          </a:prstGeom>
          <a:solidFill>
            <a:srgbClr val="0074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c partiel 6">
            <a:extLst>
              <a:ext uri="{FF2B5EF4-FFF2-40B4-BE49-F238E27FC236}">
                <a16:creationId xmlns:a16="http://schemas.microsoft.com/office/drawing/2014/main" id="{AF8A09EE-9112-C4E5-AF26-8C0F0A8ACA1E}"/>
              </a:ext>
            </a:extLst>
          </p:cNvPr>
          <p:cNvSpPr/>
          <p:nvPr/>
        </p:nvSpPr>
        <p:spPr>
          <a:xfrm>
            <a:off x="7735953" y="4974053"/>
            <a:ext cx="3307009" cy="1512000"/>
          </a:xfrm>
          <a:prstGeom prst="pie">
            <a:avLst>
              <a:gd name="adj1" fmla="val 20996040"/>
              <a:gd name="adj2" fmla="val 11268085"/>
            </a:avLst>
          </a:prstGeom>
          <a:solidFill>
            <a:schemeClr val="bg1"/>
          </a:solidFill>
          <a:ln w="571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Arc partiel 5">
            <a:extLst>
              <a:ext uri="{FF2B5EF4-FFF2-40B4-BE49-F238E27FC236}">
                <a16:creationId xmlns:a16="http://schemas.microsoft.com/office/drawing/2014/main" id="{EB27DEC2-C71C-0712-9FF7-3BCBDFD84F72}"/>
              </a:ext>
            </a:extLst>
          </p:cNvPr>
          <p:cNvSpPr/>
          <p:nvPr/>
        </p:nvSpPr>
        <p:spPr>
          <a:xfrm>
            <a:off x="7718459" y="4946894"/>
            <a:ext cx="3307009" cy="1512000"/>
          </a:xfrm>
          <a:prstGeom prst="pie">
            <a:avLst>
              <a:gd name="adj1" fmla="val 20996040"/>
              <a:gd name="adj2" fmla="val 11268085"/>
            </a:avLst>
          </a:prstGeom>
          <a:solidFill>
            <a:srgbClr val="252825"/>
          </a:solidFill>
          <a:ln w="57150">
            <a:solidFill>
              <a:srgbClr val="E6F60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3" name="object 3"/>
          <p:cNvPicPr/>
          <p:nvPr/>
        </p:nvPicPr>
        <p:blipFill>
          <a:blip r:embed="rId2" cstate="print"/>
          <a:stretch>
            <a:fillRect/>
          </a:stretch>
        </p:blipFill>
        <p:spPr>
          <a:xfrm>
            <a:off x="0" y="54864"/>
            <a:ext cx="1484376" cy="1453895"/>
          </a:xfrm>
          <a:prstGeom prst="rect">
            <a:avLst/>
          </a:prstGeom>
        </p:spPr>
      </p:pic>
      <p:sp>
        <p:nvSpPr>
          <p:cNvPr id="16" name="object 16"/>
          <p:cNvSpPr txBox="1">
            <a:spLocks noGrp="1"/>
          </p:cNvSpPr>
          <p:nvPr>
            <p:ph type="sldNum" sz="quarter" idx="7"/>
          </p:nvPr>
        </p:nvSpPr>
        <p:spPr>
          <a:xfrm>
            <a:off x="9842754" y="6640541"/>
            <a:ext cx="2141220" cy="135293"/>
          </a:xfrm>
          <a:prstGeom prst="rect">
            <a:avLst/>
          </a:prstGeom>
        </p:spPr>
        <p:txBody>
          <a:bodyPr vert="horz" wrap="square" lIns="0" tIns="12065" rIns="0" bIns="0" rtlCol="0">
            <a:spAutoFit/>
          </a:body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a:t>
            </a:r>
            <a:r>
              <a:rPr lang="fr-FR" sz="1050" baseline="3968" dirty="0"/>
              <a:t>4</a:t>
            </a:r>
            <a:r>
              <a:rPr sz="1050" baseline="3968" dirty="0"/>
              <a:t>.</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7</a:t>
            </a:fld>
            <a:endParaRPr sz="800" dirty="0"/>
          </a:p>
        </p:txBody>
      </p:sp>
      <p:sp>
        <p:nvSpPr>
          <p:cNvPr id="17" name="ZoneTexte 16">
            <a:extLst>
              <a:ext uri="{FF2B5EF4-FFF2-40B4-BE49-F238E27FC236}">
                <a16:creationId xmlns:a16="http://schemas.microsoft.com/office/drawing/2014/main" id="{D9611B4B-A161-3CFF-2C57-308B014CEB14}"/>
              </a:ext>
            </a:extLst>
          </p:cNvPr>
          <p:cNvSpPr txBox="1"/>
          <p:nvPr/>
        </p:nvSpPr>
        <p:spPr>
          <a:xfrm>
            <a:off x="90179" y="1517892"/>
            <a:ext cx="5703091" cy="4793107"/>
          </a:xfrm>
          <a:prstGeom prst="rect">
            <a:avLst/>
          </a:prstGeom>
          <a:noFill/>
        </p:spPr>
        <p:txBody>
          <a:bodyPr wrap="square" lIns="91440" tIns="45720" rIns="91440" bIns="45720" anchor="t">
            <a:spAutoFit/>
          </a:bodyPr>
          <a:lstStyle/>
          <a:p>
            <a:pPr marL="12700" marR="125730" algn="l">
              <a:spcBef>
                <a:spcPts val="85"/>
              </a:spcBef>
              <a:buClr>
                <a:srgbClr val="006EAC"/>
              </a:buClr>
              <a:tabLst>
                <a:tab pos="191770" algn="l"/>
              </a:tabLst>
            </a:pPr>
            <a:r>
              <a:rPr lang="en-US" sz="1100" b="1" dirty="0">
                <a:solidFill>
                  <a:srgbClr val="404040"/>
                </a:solidFill>
                <a:latin typeface="Verdana"/>
              </a:rPr>
              <a:t>    </a:t>
            </a:r>
            <a:r>
              <a:rPr lang="en-US" sz="1400" b="1" dirty="0">
                <a:solidFill>
                  <a:srgbClr val="404040"/>
                </a:solidFill>
                <a:latin typeface="Verdana"/>
              </a:rPr>
              <a:t>The production phase: programming a prototype of an autonomous vehicle based on the technical file developed during the design phase.</a:t>
            </a:r>
          </a:p>
          <a:p>
            <a:pPr marL="12065" marR="125730" algn="l">
              <a:lnSpc>
                <a:spcPct val="130000"/>
              </a:lnSpc>
              <a:spcBef>
                <a:spcPts val="85"/>
              </a:spcBef>
              <a:buClr>
                <a:srgbClr val="006EAC"/>
              </a:buClr>
              <a:tabLst>
                <a:tab pos="192405" algn="l"/>
              </a:tabLst>
            </a:pPr>
            <a:endParaRPr lang="en-US" sz="1100" dirty="0">
              <a:latin typeface="Verdana"/>
              <a:cs typeface="Verdana"/>
            </a:endParaRPr>
          </a:p>
          <a:p>
            <a:pPr marL="12700" algn="l">
              <a:lnSpc>
                <a:spcPct val="100000"/>
              </a:lnSpc>
              <a:buClr>
                <a:srgbClr val="006EAC"/>
              </a:buClr>
              <a:tabLst>
                <a:tab pos="191770" algn="l"/>
              </a:tabLst>
            </a:pPr>
            <a:r>
              <a:rPr lang="en-US" sz="1100" b="1" dirty="0">
                <a:solidFill>
                  <a:srgbClr val="404040"/>
                </a:solidFill>
                <a:latin typeface="Verdana"/>
              </a:rPr>
              <a:t>   Winners' selection criteria:</a:t>
            </a:r>
          </a:p>
          <a:p>
            <a:pPr marL="540385" lvl="1" indent="-171450" algn="l">
              <a:lnSpc>
                <a:spcPct val="100000"/>
              </a:lnSpc>
              <a:spcBef>
                <a:spcPts val="1010"/>
              </a:spcBef>
              <a:buClr>
                <a:srgbClr val="2B093B"/>
              </a:buClr>
              <a:buFont typeface="Arial" panose="020B0604020202020204" pitchFamily="34" charset="0"/>
              <a:buChar char="•"/>
              <a:tabLst>
                <a:tab pos="544830" algn="l"/>
              </a:tabLst>
            </a:pPr>
            <a:r>
              <a:rPr lang="en-US" sz="1100" dirty="0">
                <a:solidFill>
                  <a:srgbClr val="404040"/>
                </a:solidFill>
                <a:latin typeface="Verdana"/>
              </a:rPr>
              <a:t>Quality of the documentation provided during the design phase.</a:t>
            </a:r>
          </a:p>
          <a:p>
            <a:pPr marL="540385" lvl="1" indent="-171450" algn="l">
              <a:lnSpc>
                <a:spcPct val="100000"/>
              </a:lnSpc>
              <a:spcBef>
                <a:spcPts val="1010"/>
              </a:spcBef>
              <a:buClr>
                <a:srgbClr val="2B093B"/>
              </a:buClr>
              <a:buFont typeface="Arial" panose="020B0604020202020204" pitchFamily="34" charset="0"/>
              <a:buChar char="•"/>
              <a:tabLst>
                <a:tab pos="544830" algn="l"/>
              </a:tabLst>
            </a:pPr>
            <a:r>
              <a:rPr lang="en-US" sz="1100" dirty="0">
                <a:solidFill>
                  <a:srgbClr val="404040"/>
                </a:solidFill>
                <a:latin typeface="Verdana"/>
              </a:rPr>
              <a:t>Timing: the time required to complete the defined circuit.</a:t>
            </a:r>
          </a:p>
          <a:p>
            <a:pPr marL="540385" lvl="1" indent="-171450" algn="l">
              <a:lnSpc>
                <a:spcPct val="100000"/>
              </a:lnSpc>
              <a:spcBef>
                <a:spcPts val="1010"/>
              </a:spcBef>
              <a:buClr>
                <a:srgbClr val="2B093B"/>
              </a:buClr>
              <a:buFont typeface="Arial" panose="020B0604020202020204" pitchFamily="34" charset="0"/>
              <a:buChar char="•"/>
              <a:tabLst>
                <a:tab pos="544830" algn="l"/>
              </a:tabLst>
            </a:pPr>
            <a:r>
              <a:rPr lang="en-US" sz="1100" dirty="0">
                <a:solidFill>
                  <a:srgbClr val="404040"/>
                </a:solidFill>
                <a:latin typeface="Verdana"/>
              </a:rPr>
              <a:t>Exploitation of a renewable energy source (ex: photovoltaic cell).</a:t>
            </a:r>
          </a:p>
          <a:p>
            <a:pPr marL="540385" lvl="1" indent="-171450" algn="l">
              <a:lnSpc>
                <a:spcPct val="100000"/>
              </a:lnSpc>
              <a:spcBef>
                <a:spcPts val="1010"/>
              </a:spcBef>
              <a:buClr>
                <a:srgbClr val="2B093B"/>
              </a:buClr>
              <a:buFont typeface="Arial" panose="020B0604020202020204" pitchFamily="34" charset="0"/>
              <a:buChar char="•"/>
              <a:tabLst>
                <a:tab pos="544830" algn="l"/>
              </a:tabLst>
            </a:pPr>
            <a:r>
              <a:rPr lang="en-US" sz="1100" dirty="0">
                <a:solidFill>
                  <a:srgbClr val="404040"/>
                </a:solidFill>
                <a:latin typeface="Verdana"/>
              </a:rPr>
              <a:t>Level of autonomy reached (Any means of remote assistance is prohibited).</a:t>
            </a:r>
          </a:p>
          <a:p>
            <a:pPr marL="540385" lvl="1" indent="-171450" algn="l">
              <a:lnSpc>
                <a:spcPct val="100000"/>
              </a:lnSpc>
              <a:spcBef>
                <a:spcPts val="1010"/>
              </a:spcBef>
              <a:buClr>
                <a:srgbClr val="2B093B"/>
              </a:buClr>
              <a:buFont typeface="Arial" panose="020B0604020202020204" pitchFamily="34" charset="0"/>
              <a:buChar char="•"/>
              <a:tabLst>
                <a:tab pos="544830" algn="l"/>
              </a:tabLst>
            </a:pPr>
            <a:r>
              <a:rPr lang="en-US" sz="1100" dirty="0">
                <a:solidFill>
                  <a:srgbClr val="404040"/>
                </a:solidFill>
                <a:latin typeface="Verdana"/>
              </a:rPr>
              <a:t>Presentation and highlighting of the project.</a:t>
            </a:r>
          </a:p>
          <a:p>
            <a:pPr marL="540385" lvl="1" indent="-171450" algn="l">
              <a:spcBef>
                <a:spcPts val="1010"/>
              </a:spcBef>
              <a:buClr>
                <a:srgbClr val="2B093B"/>
              </a:buClr>
              <a:buFont typeface="Arial" panose="020B0604020202020204" pitchFamily="34" charset="0"/>
              <a:buChar char="•"/>
              <a:tabLst>
                <a:tab pos="544830" algn="l"/>
              </a:tabLst>
            </a:pPr>
            <a:r>
              <a:rPr lang="en-US" sz="1100" dirty="0">
                <a:solidFill>
                  <a:srgbClr val="404040"/>
                </a:solidFill>
                <a:latin typeface="Verdana"/>
              </a:rPr>
              <a:t>Teamwork.</a:t>
            </a:r>
          </a:p>
          <a:p>
            <a:pPr marL="540385" lvl="1" indent="-171450" algn="l">
              <a:spcBef>
                <a:spcPts val="1010"/>
              </a:spcBef>
              <a:buClr>
                <a:srgbClr val="2B093B"/>
              </a:buClr>
              <a:buFont typeface="Arial" panose="020B0604020202020204" pitchFamily="34" charset="0"/>
              <a:buChar char="•"/>
              <a:tabLst>
                <a:tab pos="544830" algn="l"/>
              </a:tabLst>
            </a:pPr>
            <a:r>
              <a:rPr lang="en-US" sz="1100" dirty="0">
                <a:solidFill>
                  <a:srgbClr val="404040"/>
                </a:solidFill>
                <a:latin typeface="Verdana"/>
              </a:rPr>
              <a:t>Choice of environmentally friendly materials.</a:t>
            </a:r>
          </a:p>
          <a:p>
            <a:pPr marL="540385" lvl="1" indent="-171450" algn="l">
              <a:spcBef>
                <a:spcPts val="1010"/>
              </a:spcBef>
              <a:buClr>
                <a:srgbClr val="2B093B"/>
              </a:buClr>
              <a:buFont typeface="Arial" panose="020B0604020202020204" pitchFamily="34" charset="0"/>
              <a:buChar char="•"/>
              <a:tabLst>
                <a:tab pos="544830" algn="l"/>
              </a:tabLst>
            </a:pPr>
            <a:r>
              <a:rPr lang="en-US" sz="1100" dirty="0">
                <a:solidFill>
                  <a:srgbClr val="404040"/>
                </a:solidFill>
                <a:latin typeface="Verdana"/>
              </a:rPr>
              <a:t>The prototype must be capable of making a 120° turn.</a:t>
            </a:r>
          </a:p>
          <a:p>
            <a:pPr marL="540385" lvl="1" indent="-171450" algn="l">
              <a:spcBef>
                <a:spcPts val="1010"/>
              </a:spcBef>
              <a:buClr>
                <a:srgbClr val="2B093B"/>
              </a:buClr>
              <a:buFont typeface="Arial" panose="020B0604020202020204" pitchFamily="34" charset="0"/>
              <a:buChar char="•"/>
              <a:tabLst>
                <a:tab pos="544830" algn="l"/>
              </a:tabLst>
            </a:pPr>
            <a:r>
              <a:rPr lang="en-US" sz="1100" dirty="0">
                <a:solidFill>
                  <a:srgbClr val="404040"/>
                </a:solidFill>
                <a:latin typeface="Verdana"/>
              </a:rPr>
              <a:t>The prototype must meet the three main use cases using AI:</a:t>
            </a:r>
          </a:p>
          <a:p>
            <a:pPr marL="368935" lvl="1" algn="l">
              <a:spcBef>
                <a:spcPts val="1010"/>
              </a:spcBef>
              <a:buClr>
                <a:srgbClr val="2B093B"/>
              </a:buClr>
              <a:tabLst>
                <a:tab pos="544830" algn="l"/>
              </a:tabLst>
            </a:pPr>
            <a:r>
              <a:rPr lang="en-US" sz="1100" dirty="0">
                <a:solidFill>
                  <a:srgbClr val="404040"/>
                </a:solidFill>
                <a:latin typeface="Verdana"/>
              </a:rPr>
              <a:t>            &gt; Adaptive Cruise Control.</a:t>
            </a:r>
          </a:p>
          <a:p>
            <a:pPr marL="369570" lvl="2" algn="l">
              <a:buClr>
                <a:srgbClr val="2B093B"/>
              </a:buClr>
              <a:tabLst>
                <a:tab pos="545465" algn="l"/>
              </a:tabLst>
            </a:pPr>
            <a:r>
              <a:rPr lang="en-US" sz="1100" dirty="0">
                <a:solidFill>
                  <a:srgbClr val="404040"/>
                </a:solidFill>
                <a:latin typeface="Verdana"/>
              </a:rPr>
              <a:t>            &gt; Lane Changing Assist.</a:t>
            </a:r>
          </a:p>
          <a:p>
            <a:pPr marL="369570" lvl="2" algn="l">
              <a:buClr>
                <a:srgbClr val="2B093B"/>
              </a:buClr>
              <a:tabLst>
                <a:tab pos="545465" algn="l"/>
              </a:tabLst>
            </a:pPr>
            <a:r>
              <a:rPr lang="en-US" sz="1100" dirty="0">
                <a:solidFill>
                  <a:srgbClr val="404040"/>
                </a:solidFill>
                <a:latin typeface="Verdana"/>
              </a:rPr>
              <a:t>            &gt; Lane Keeping Assist.</a:t>
            </a:r>
          </a:p>
          <a:p>
            <a:pPr marL="369570" lvl="2">
              <a:buClr>
                <a:srgbClr val="2B093B"/>
              </a:buClr>
              <a:tabLst>
                <a:tab pos="545465" algn="l"/>
              </a:tabLst>
            </a:pPr>
            <a:endParaRPr lang="en-US" sz="1100" dirty="0">
              <a:solidFill>
                <a:srgbClr val="003855"/>
              </a:solidFill>
              <a:latin typeface="Verdana"/>
              <a:ea typeface="Verdana"/>
              <a:cs typeface="Verdana"/>
            </a:endParaRPr>
          </a:p>
        </p:txBody>
      </p:sp>
      <p:sp>
        <p:nvSpPr>
          <p:cNvPr id="2" name="Rectangle : coins arrondis 1">
            <a:extLst>
              <a:ext uri="{FF2B5EF4-FFF2-40B4-BE49-F238E27FC236}">
                <a16:creationId xmlns:a16="http://schemas.microsoft.com/office/drawing/2014/main" id="{D9B4621D-C6AA-2019-4BBA-29998DE142A3}"/>
              </a:ext>
            </a:extLst>
          </p:cNvPr>
          <p:cNvSpPr/>
          <p:nvPr/>
        </p:nvSpPr>
        <p:spPr>
          <a:xfrm>
            <a:off x="6934200" y="761999"/>
            <a:ext cx="4953000" cy="58753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Image 18">
            <a:extLst>
              <a:ext uri="{FF2B5EF4-FFF2-40B4-BE49-F238E27FC236}">
                <a16:creationId xmlns:a16="http://schemas.microsoft.com/office/drawing/2014/main" id="{24C55DF3-5985-991F-A832-310D4AB7665D}"/>
              </a:ext>
            </a:extLst>
          </p:cNvPr>
          <p:cNvPicPr>
            <a:picLocks noChangeAspect="1"/>
          </p:cNvPicPr>
          <p:nvPr/>
        </p:nvPicPr>
        <p:blipFill>
          <a:blip r:embed="rId3"/>
          <a:stretch>
            <a:fillRect/>
          </a:stretch>
        </p:blipFill>
        <p:spPr>
          <a:xfrm>
            <a:off x="7360370" y="914400"/>
            <a:ext cx="4100659" cy="4817707"/>
          </a:xfrm>
          <a:prstGeom prst="rect">
            <a:avLst/>
          </a:prstGeom>
        </p:spPr>
      </p:pic>
      <p:sp>
        <p:nvSpPr>
          <p:cNvPr id="23" name="Arc 22">
            <a:extLst>
              <a:ext uri="{FF2B5EF4-FFF2-40B4-BE49-F238E27FC236}">
                <a16:creationId xmlns:a16="http://schemas.microsoft.com/office/drawing/2014/main" id="{BDF2621C-A67B-9AC4-9ACD-5AA9F0C6138F}"/>
              </a:ext>
            </a:extLst>
          </p:cNvPr>
          <p:cNvSpPr/>
          <p:nvPr/>
        </p:nvSpPr>
        <p:spPr>
          <a:xfrm rot="7821727">
            <a:off x="7972299" y="3368194"/>
            <a:ext cx="2783271" cy="2893357"/>
          </a:xfrm>
          <a:prstGeom prst="arc">
            <a:avLst>
              <a:gd name="adj1" fmla="val 16360766"/>
              <a:gd name="adj2" fmla="val 444853"/>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4" name="Rectangle : coins arrondis 23">
            <a:extLst>
              <a:ext uri="{FF2B5EF4-FFF2-40B4-BE49-F238E27FC236}">
                <a16:creationId xmlns:a16="http://schemas.microsoft.com/office/drawing/2014/main" id="{706A4FF7-A2CA-1C40-D1CB-C54947A6B0AA}"/>
              </a:ext>
            </a:extLst>
          </p:cNvPr>
          <p:cNvSpPr/>
          <p:nvPr/>
        </p:nvSpPr>
        <p:spPr>
          <a:xfrm>
            <a:off x="7848600" y="1452805"/>
            <a:ext cx="914400" cy="46683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t>Strat</a:t>
            </a:r>
          </a:p>
        </p:txBody>
      </p:sp>
      <p:sp>
        <p:nvSpPr>
          <p:cNvPr id="25" name="Rectangle : coins arrondis 24">
            <a:extLst>
              <a:ext uri="{FF2B5EF4-FFF2-40B4-BE49-F238E27FC236}">
                <a16:creationId xmlns:a16="http://schemas.microsoft.com/office/drawing/2014/main" id="{CA49CFE1-E82C-5FE8-61CB-41CEA187B7B9}"/>
              </a:ext>
            </a:extLst>
          </p:cNvPr>
          <p:cNvSpPr/>
          <p:nvPr/>
        </p:nvSpPr>
        <p:spPr>
          <a:xfrm>
            <a:off x="9906000" y="1439348"/>
            <a:ext cx="914400" cy="46683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t>Finish </a:t>
            </a:r>
          </a:p>
        </p:txBody>
      </p:sp>
      <p:sp>
        <p:nvSpPr>
          <p:cNvPr id="26" name="Rectangle 25">
            <a:extLst>
              <a:ext uri="{FF2B5EF4-FFF2-40B4-BE49-F238E27FC236}">
                <a16:creationId xmlns:a16="http://schemas.microsoft.com/office/drawing/2014/main" id="{95CAB016-7D0A-C6BA-2099-A2A3FB9D7324}"/>
              </a:ext>
            </a:extLst>
          </p:cNvPr>
          <p:cNvSpPr/>
          <p:nvPr/>
        </p:nvSpPr>
        <p:spPr>
          <a:xfrm>
            <a:off x="9929261" y="2097475"/>
            <a:ext cx="1043539" cy="302681"/>
          </a:xfrm>
          <a:prstGeom prst="rect">
            <a:avLst/>
          </a:prstGeom>
          <a:solidFill>
            <a:srgbClr val="2528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Rectangle 26">
            <a:extLst>
              <a:ext uri="{FF2B5EF4-FFF2-40B4-BE49-F238E27FC236}">
                <a16:creationId xmlns:a16="http://schemas.microsoft.com/office/drawing/2014/main" id="{16813829-F9D3-F98F-0CAC-002CB86B6D14}"/>
              </a:ext>
            </a:extLst>
          </p:cNvPr>
          <p:cNvSpPr/>
          <p:nvPr/>
        </p:nvSpPr>
        <p:spPr>
          <a:xfrm rot="5400000">
            <a:off x="10849422" y="1485872"/>
            <a:ext cx="787652" cy="435560"/>
          </a:xfrm>
          <a:prstGeom prst="rect">
            <a:avLst/>
          </a:prstGeom>
          <a:solidFill>
            <a:srgbClr val="2528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Rectangle 27">
            <a:extLst>
              <a:ext uri="{FF2B5EF4-FFF2-40B4-BE49-F238E27FC236}">
                <a16:creationId xmlns:a16="http://schemas.microsoft.com/office/drawing/2014/main" id="{054FE251-B326-8D2C-B442-6B8DE6B84924}"/>
              </a:ext>
            </a:extLst>
          </p:cNvPr>
          <p:cNvSpPr/>
          <p:nvPr/>
        </p:nvSpPr>
        <p:spPr>
          <a:xfrm rot="5400000">
            <a:off x="9265925" y="1469167"/>
            <a:ext cx="787648" cy="468967"/>
          </a:xfrm>
          <a:prstGeom prst="rect">
            <a:avLst/>
          </a:prstGeom>
          <a:solidFill>
            <a:srgbClr val="2528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Rectangle 28">
            <a:extLst>
              <a:ext uri="{FF2B5EF4-FFF2-40B4-BE49-F238E27FC236}">
                <a16:creationId xmlns:a16="http://schemas.microsoft.com/office/drawing/2014/main" id="{D17F7D17-7316-FE32-562F-235E7C0D7CC1}"/>
              </a:ext>
            </a:extLst>
          </p:cNvPr>
          <p:cNvSpPr/>
          <p:nvPr/>
        </p:nvSpPr>
        <p:spPr>
          <a:xfrm>
            <a:off x="9934990" y="927588"/>
            <a:ext cx="1037810" cy="382238"/>
          </a:xfrm>
          <a:prstGeom prst="rect">
            <a:avLst/>
          </a:prstGeom>
          <a:solidFill>
            <a:srgbClr val="2528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Image 8">
            <a:extLst>
              <a:ext uri="{FF2B5EF4-FFF2-40B4-BE49-F238E27FC236}">
                <a16:creationId xmlns:a16="http://schemas.microsoft.com/office/drawing/2014/main" id="{DD41F48C-A392-4439-AD06-62F7A312A3CB}"/>
              </a:ext>
            </a:extLst>
          </p:cNvPr>
          <p:cNvPicPr>
            <a:picLocks noChangeAspect="1"/>
          </p:cNvPicPr>
          <p:nvPr/>
        </p:nvPicPr>
        <p:blipFill>
          <a:blip r:embed="rId4"/>
          <a:stretch>
            <a:fillRect/>
          </a:stretch>
        </p:blipFill>
        <p:spPr>
          <a:xfrm flipV="1">
            <a:off x="8843960" y="5597740"/>
            <a:ext cx="1091029" cy="165030"/>
          </a:xfrm>
          <a:prstGeom prst="rect">
            <a:avLst/>
          </a:prstGeom>
        </p:spPr>
      </p:pic>
      <p:sp>
        <p:nvSpPr>
          <p:cNvPr id="10" name="object 24">
            <a:extLst>
              <a:ext uri="{FF2B5EF4-FFF2-40B4-BE49-F238E27FC236}">
                <a16:creationId xmlns:a16="http://schemas.microsoft.com/office/drawing/2014/main" id="{B9530656-631D-17B4-AD5B-79FE4011F2B5}"/>
              </a:ext>
            </a:extLst>
          </p:cNvPr>
          <p:cNvSpPr txBox="1"/>
          <p:nvPr/>
        </p:nvSpPr>
        <p:spPr>
          <a:xfrm>
            <a:off x="990090" y="255778"/>
            <a:ext cx="7163309" cy="382156"/>
          </a:xfrm>
          <a:prstGeom prst="rect">
            <a:avLst/>
          </a:prstGeom>
        </p:spPr>
        <p:txBody>
          <a:bodyPr vert="horz" wrap="square" lIns="0" tIns="12700" rIns="0" bIns="0" rtlCol="0" anchor="t">
            <a:spAutoFit/>
          </a:bodyPr>
          <a:lstStyle/>
          <a:p>
            <a:pPr marL="12700">
              <a:lnSpc>
                <a:spcPct val="100000"/>
              </a:lnSpc>
              <a:spcBef>
                <a:spcPts val="100"/>
              </a:spcBef>
            </a:pPr>
            <a:r>
              <a:rPr lang="fr-FR" sz="2400" spc="-20" dirty="0">
                <a:solidFill>
                  <a:srgbClr val="1279B0"/>
                </a:solidFill>
                <a:latin typeface="Microsoft Sans Serif"/>
                <a:cs typeface="Microsoft Sans Serif"/>
              </a:rPr>
              <a:t>4.Technical </a:t>
            </a:r>
            <a:r>
              <a:rPr lang="en-US" sz="2400" spc="-20" dirty="0">
                <a:solidFill>
                  <a:srgbClr val="1279B0"/>
                </a:solidFill>
                <a:latin typeface="Microsoft Sans Serif"/>
                <a:cs typeface="Microsoft Sans Serif"/>
              </a:rPr>
              <a:t>specifications</a:t>
            </a:r>
            <a:endParaRPr lang="en-US" sz="2400" dirty="0">
              <a:solidFill>
                <a:srgbClr val="1279B0"/>
              </a:solidFill>
              <a:latin typeface="Microsoft Sans Serif"/>
              <a:cs typeface="Microsoft Sans Serif"/>
            </a:endParaRPr>
          </a:p>
        </p:txBody>
      </p:sp>
      <p:sp>
        <p:nvSpPr>
          <p:cNvPr id="11" name="ZoneTexte 10">
            <a:extLst>
              <a:ext uri="{FF2B5EF4-FFF2-40B4-BE49-F238E27FC236}">
                <a16:creationId xmlns:a16="http://schemas.microsoft.com/office/drawing/2014/main" id="{79923ECE-1ACD-7836-126B-0CAE233978D2}"/>
              </a:ext>
            </a:extLst>
          </p:cNvPr>
          <p:cNvSpPr txBox="1"/>
          <p:nvPr/>
        </p:nvSpPr>
        <p:spPr>
          <a:xfrm>
            <a:off x="990662" y="780667"/>
            <a:ext cx="3429510" cy="369332"/>
          </a:xfrm>
          <a:prstGeom prst="rect">
            <a:avLst/>
          </a:prstGeom>
          <a:noFill/>
        </p:spPr>
        <p:txBody>
          <a:bodyPr wrap="square" lIns="91440" tIns="45720" rIns="91440" bIns="45720" anchor="t">
            <a:spAutoFit/>
          </a:bodyPr>
          <a:lstStyle/>
          <a:p>
            <a:pPr algn="ctr"/>
            <a:r>
              <a:rPr lang="en-US" b="1" dirty="0">
                <a:solidFill>
                  <a:srgbClr val="003855"/>
                </a:solidFill>
                <a:latin typeface="Verdana"/>
                <a:cs typeface="Verdana"/>
              </a:rPr>
              <a:t>4.2.</a:t>
            </a:r>
            <a:r>
              <a:rPr lang="en-US" sz="1800" b="1" dirty="0">
                <a:solidFill>
                  <a:srgbClr val="003855"/>
                </a:solidFill>
                <a:latin typeface="Verdana"/>
                <a:cs typeface="Verdana"/>
              </a:rPr>
              <a:t> </a:t>
            </a:r>
            <a:r>
              <a:rPr lang="en-US" b="1" dirty="0">
                <a:solidFill>
                  <a:srgbClr val="003855"/>
                </a:solidFill>
                <a:latin typeface="Verdana"/>
                <a:cs typeface="Verdana"/>
              </a:rPr>
              <a:t>Demo </a:t>
            </a:r>
            <a:r>
              <a:rPr lang="fr-FR" sz="1800" b="1" dirty="0">
                <a:solidFill>
                  <a:srgbClr val="003855"/>
                </a:solidFill>
                <a:latin typeface="Verdana"/>
              </a:rPr>
              <a:t>phase</a:t>
            </a:r>
            <a:r>
              <a:rPr lang="fr-FR" b="1" dirty="0">
                <a:solidFill>
                  <a:srgbClr val="003855"/>
                </a:solidFill>
                <a:latin typeface="Verdana"/>
              </a:rPr>
              <a:t>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object 19"/>
          <p:cNvPicPr/>
          <p:nvPr/>
        </p:nvPicPr>
        <p:blipFill>
          <a:blip r:embed="rId2" cstate="print"/>
          <a:stretch>
            <a:fillRect/>
          </a:stretch>
        </p:blipFill>
        <p:spPr>
          <a:xfrm>
            <a:off x="0" y="54864"/>
            <a:ext cx="1484376" cy="1453895"/>
          </a:xfrm>
          <a:prstGeom prst="rect">
            <a:avLst/>
          </a:prstGeom>
        </p:spPr>
      </p:pic>
      <p:sp>
        <p:nvSpPr>
          <p:cNvPr id="25" name="object 25"/>
          <p:cNvSpPr txBox="1">
            <a:spLocks noGrp="1"/>
          </p:cNvSpPr>
          <p:nvPr>
            <p:ph type="sldNum" sz="quarter" idx="7"/>
          </p:nvPr>
        </p:nvSpPr>
        <p:spPr>
          <a:xfrm>
            <a:off x="9842754" y="6640541"/>
            <a:ext cx="2141220" cy="135293"/>
          </a:xfrm>
          <a:prstGeom prst="rect">
            <a:avLst/>
          </a:prstGeom>
        </p:spPr>
        <p:txBody>
          <a:bodyPr vert="horz" wrap="square" lIns="0" tIns="12065" rIns="0" bIns="0" rtlCol="0">
            <a:spAutoFit/>
          </a:bodyPr>
          <a:lstStyle/>
          <a:p>
            <a:pPr marL="12700">
              <a:lnSpc>
                <a:spcPct val="100000"/>
              </a:lnSpc>
              <a:spcBef>
                <a:spcPts val="95"/>
              </a:spcBef>
              <a:tabLst>
                <a:tab pos="2025650" algn="l"/>
              </a:tabLst>
            </a:pPr>
            <a:r>
              <a:rPr sz="1050" baseline="3968" dirty="0"/>
              <a:t>©</a:t>
            </a:r>
            <a:r>
              <a:rPr sz="1050" spc="-75" baseline="3968" dirty="0"/>
              <a:t> </a:t>
            </a:r>
            <a:r>
              <a:rPr sz="1050" spc="-15" baseline="3968" dirty="0"/>
              <a:t>Capgemini</a:t>
            </a:r>
            <a:r>
              <a:rPr sz="1050" spc="-67" baseline="3968" dirty="0"/>
              <a:t> </a:t>
            </a:r>
            <a:r>
              <a:rPr sz="1050" baseline="3968" dirty="0"/>
              <a:t>202</a:t>
            </a:r>
            <a:r>
              <a:rPr lang="fr-FR" sz="1050" baseline="3968" dirty="0"/>
              <a:t>4</a:t>
            </a:r>
            <a:r>
              <a:rPr sz="1050" baseline="3968" dirty="0"/>
              <a:t>.</a:t>
            </a:r>
            <a:r>
              <a:rPr sz="1050" spc="67" baseline="3968" dirty="0"/>
              <a:t> </a:t>
            </a:r>
            <a:r>
              <a:rPr sz="1050" baseline="3968" dirty="0"/>
              <a:t>All</a:t>
            </a:r>
            <a:r>
              <a:rPr sz="1050" spc="-120" baseline="3968" dirty="0"/>
              <a:t> </a:t>
            </a:r>
            <a:r>
              <a:rPr sz="1050" baseline="3968" dirty="0"/>
              <a:t>rights</a:t>
            </a:r>
            <a:r>
              <a:rPr sz="1050" spc="-44" baseline="3968" dirty="0"/>
              <a:t> </a:t>
            </a:r>
            <a:r>
              <a:rPr sz="1050" baseline="3968" dirty="0"/>
              <a:t>reserved</a:t>
            </a:r>
            <a:r>
              <a:rPr sz="1050" spc="322" baseline="3968" dirty="0"/>
              <a:t> </a:t>
            </a:r>
            <a:r>
              <a:rPr sz="1050" spc="-75" baseline="3968" dirty="0">
                <a:solidFill>
                  <a:srgbClr val="12ABDB"/>
                </a:solidFill>
              </a:rPr>
              <a:t>|</a:t>
            </a:r>
            <a:r>
              <a:rPr sz="1050" baseline="3968" dirty="0">
                <a:solidFill>
                  <a:srgbClr val="12ABDB"/>
                </a:solidFill>
              </a:rPr>
              <a:t>	</a:t>
            </a:r>
            <a:fld id="{81D60167-4931-47E6-BA6A-407CBD079E47}" type="slidenum">
              <a:rPr sz="800" spc="-50" dirty="0"/>
              <a:t>8</a:t>
            </a:fld>
            <a:endParaRPr sz="800" dirty="0"/>
          </a:p>
        </p:txBody>
      </p:sp>
      <p:sp>
        <p:nvSpPr>
          <p:cNvPr id="21" name="object 24">
            <a:extLst>
              <a:ext uri="{FF2B5EF4-FFF2-40B4-BE49-F238E27FC236}">
                <a16:creationId xmlns:a16="http://schemas.microsoft.com/office/drawing/2014/main" id="{08108242-F45E-243B-F5A6-0898F04112C5}"/>
              </a:ext>
            </a:extLst>
          </p:cNvPr>
          <p:cNvSpPr txBox="1"/>
          <p:nvPr/>
        </p:nvSpPr>
        <p:spPr>
          <a:xfrm>
            <a:off x="990090" y="255778"/>
            <a:ext cx="7163309" cy="382156"/>
          </a:xfrm>
          <a:prstGeom prst="rect">
            <a:avLst/>
          </a:prstGeom>
        </p:spPr>
        <p:txBody>
          <a:bodyPr vert="horz" wrap="square" lIns="0" tIns="12700" rIns="0" bIns="0" rtlCol="0" anchor="t">
            <a:spAutoFit/>
          </a:bodyPr>
          <a:lstStyle/>
          <a:p>
            <a:pPr marL="12700">
              <a:spcBef>
                <a:spcPts val="100"/>
              </a:spcBef>
            </a:pPr>
            <a:r>
              <a:rPr lang="fr-FR" sz="2400" spc="-20" dirty="0">
                <a:solidFill>
                  <a:srgbClr val="1279B0"/>
                </a:solidFill>
                <a:latin typeface="Microsoft Sans Serif"/>
                <a:cs typeface="Microsoft Sans Serif"/>
              </a:rPr>
              <a:t>5. Engineering </a:t>
            </a:r>
            <a:r>
              <a:rPr lang="en-US" sz="2400" spc="-20" dirty="0">
                <a:solidFill>
                  <a:srgbClr val="1279B0"/>
                </a:solidFill>
                <a:latin typeface="Microsoft Sans Serif"/>
                <a:cs typeface="Microsoft Sans Serif"/>
              </a:rPr>
              <a:t>schools</a:t>
            </a:r>
            <a:r>
              <a:rPr lang="fr-FR" sz="2400" spc="-20" dirty="0">
                <a:solidFill>
                  <a:srgbClr val="1279B0"/>
                </a:solidFill>
                <a:latin typeface="Microsoft Sans Serif"/>
                <a:cs typeface="Microsoft Sans Serif"/>
              </a:rPr>
              <a:t> </a:t>
            </a:r>
            <a:r>
              <a:rPr lang="fr-FR" sz="2400" spc="-135" dirty="0">
                <a:solidFill>
                  <a:srgbClr val="1279B0"/>
                </a:solidFill>
                <a:latin typeface="Microsoft Sans Serif"/>
                <a:cs typeface="Microsoft Sans Serif"/>
              </a:rPr>
              <a:t>liste</a:t>
            </a:r>
            <a:r>
              <a:rPr lang="fr-FR" sz="2400" dirty="0">
                <a:solidFill>
                  <a:srgbClr val="1279B0"/>
                </a:solidFill>
                <a:latin typeface="Microsoft Sans Serif"/>
                <a:cs typeface="Microsoft Sans Serif"/>
              </a:rPr>
              <a:t> </a:t>
            </a:r>
          </a:p>
        </p:txBody>
      </p:sp>
      <p:pic>
        <p:nvPicPr>
          <p:cNvPr id="3" name="Image 2">
            <a:extLst>
              <a:ext uri="{FF2B5EF4-FFF2-40B4-BE49-F238E27FC236}">
                <a16:creationId xmlns:a16="http://schemas.microsoft.com/office/drawing/2014/main" id="{3B40D975-DEA4-4324-4FC2-DC997042C9C0}"/>
              </a:ext>
            </a:extLst>
          </p:cNvPr>
          <p:cNvPicPr>
            <a:picLocks noChangeAspect="1"/>
          </p:cNvPicPr>
          <p:nvPr/>
        </p:nvPicPr>
        <p:blipFill>
          <a:blip r:embed="rId3"/>
          <a:stretch>
            <a:fillRect/>
          </a:stretch>
        </p:blipFill>
        <p:spPr>
          <a:xfrm>
            <a:off x="457200" y="1298510"/>
            <a:ext cx="10616282" cy="4889077"/>
          </a:xfrm>
          <a:prstGeom prst="rect">
            <a:avLst/>
          </a:prstGeom>
        </p:spPr>
      </p:pic>
    </p:spTree>
    <p:extLst>
      <p:ext uri="{BB962C8B-B14F-4D97-AF65-F5344CB8AC3E}">
        <p14:creationId xmlns:p14="http://schemas.microsoft.com/office/powerpoint/2010/main" val="337388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25514" y="2508580"/>
            <a:ext cx="4677410" cy="2118995"/>
          </a:xfrm>
          <a:prstGeom prst="rect">
            <a:avLst/>
          </a:prstGeom>
        </p:spPr>
        <p:txBody>
          <a:bodyPr vert="horz" wrap="square" lIns="0" tIns="12065" rIns="0" bIns="0" rtlCol="0">
            <a:spAutoFit/>
          </a:bodyPr>
          <a:lstStyle/>
          <a:p>
            <a:pPr marL="12700" algn="just">
              <a:lnSpc>
                <a:spcPct val="100000"/>
              </a:lnSpc>
              <a:spcBef>
                <a:spcPts val="95"/>
              </a:spcBef>
            </a:pPr>
            <a:r>
              <a:rPr sz="1400" dirty="0">
                <a:solidFill>
                  <a:srgbClr val="006EAC"/>
                </a:solidFill>
                <a:latin typeface="Verdana"/>
                <a:cs typeface="Verdana"/>
              </a:rPr>
              <a:t>About</a:t>
            </a:r>
            <a:r>
              <a:rPr sz="1400" spc="-95" dirty="0">
                <a:solidFill>
                  <a:srgbClr val="006EAC"/>
                </a:solidFill>
                <a:latin typeface="Verdana"/>
                <a:cs typeface="Verdana"/>
              </a:rPr>
              <a:t> </a:t>
            </a:r>
            <a:r>
              <a:rPr sz="1400" spc="-10" dirty="0">
                <a:solidFill>
                  <a:srgbClr val="006EAC"/>
                </a:solidFill>
                <a:latin typeface="Verdana"/>
                <a:cs typeface="Verdana"/>
              </a:rPr>
              <a:t>Capgemini</a:t>
            </a:r>
            <a:endParaRPr sz="1400" dirty="0">
              <a:latin typeface="Verdana"/>
              <a:cs typeface="Verdana"/>
            </a:endParaRPr>
          </a:p>
          <a:p>
            <a:pPr marL="12700" marR="5080" algn="just">
              <a:lnSpc>
                <a:spcPct val="100000"/>
              </a:lnSpc>
              <a:spcBef>
                <a:spcPts val="1195"/>
              </a:spcBef>
            </a:pPr>
            <a:r>
              <a:rPr sz="900" dirty="0">
                <a:latin typeface="Verdana"/>
                <a:cs typeface="Verdana"/>
              </a:rPr>
              <a:t>Capgemini</a:t>
            </a:r>
            <a:r>
              <a:rPr sz="900" spc="185" dirty="0">
                <a:latin typeface="Verdana"/>
                <a:cs typeface="Verdana"/>
              </a:rPr>
              <a:t> </a:t>
            </a:r>
            <a:r>
              <a:rPr sz="900" dirty="0">
                <a:latin typeface="Verdana"/>
                <a:cs typeface="Verdana"/>
              </a:rPr>
              <a:t>is</a:t>
            </a:r>
            <a:r>
              <a:rPr sz="900" spc="170" dirty="0">
                <a:latin typeface="Verdana"/>
                <a:cs typeface="Verdana"/>
              </a:rPr>
              <a:t> </a:t>
            </a:r>
            <a:r>
              <a:rPr sz="900" dirty="0">
                <a:latin typeface="Verdana"/>
                <a:cs typeface="Verdana"/>
              </a:rPr>
              <a:t>a</a:t>
            </a:r>
            <a:r>
              <a:rPr sz="900" spc="155" dirty="0">
                <a:latin typeface="Verdana"/>
                <a:cs typeface="Verdana"/>
              </a:rPr>
              <a:t> </a:t>
            </a:r>
            <a:r>
              <a:rPr sz="900" dirty="0">
                <a:latin typeface="Verdana"/>
                <a:cs typeface="Verdana"/>
              </a:rPr>
              <a:t>global</a:t>
            </a:r>
            <a:r>
              <a:rPr sz="900" spc="160" dirty="0">
                <a:latin typeface="Verdana"/>
                <a:cs typeface="Verdana"/>
              </a:rPr>
              <a:t> </a:t>
            </a:r>
            <a:r>
              <a:rPr sz="900" dirty="0">
                <a:latin typeface="Verdana"/>
                <a:cs typeface="Verdana"/>
              </a:rPr>
              <a:t>leader</a:t>
            </a:r>
            <a:r>
              <a:rPr sz="900" spc="170" dirty="0">
                <a:latin typeface="Verdana"/>
                <a:cs typeface="Verdana"/>
              </a:rPr>
              <a:t> </a:t>
            </a:r>
            <a:r>
              <a:rPr sz="900" dirty="0">
                <a:latin typeface="Verdana"/>
                <a:cs typeface="Verdana"/>
              </a:rPr>
              <a:t>in</a:t>
            </a:r>
            <a:r>
              <a:rPr sz="900" spc="165" dirty="0">
                <a:latin typeface="Verdana"/>
                <a:cs typeface="Verdana"/>
              </a:rPr>
              <a:t> </a:t>
            </a:r>
            <a:r>
              <a:rPr sz="900" dirty="0">
                <a:latin typeface="Verdana"/>
                <a:cs typeface="Verdana"/>
              </a:rPr>
              <a:t>partnering</a:t>
            </a:r>
            <a:r>
              <a:rPr sz="900" spc="185" dirty="0">
                <a:latin typeface="Verdana"/>
                <a:cs typeface="Verdana"/>
              </a:rPr>
              <a:t> </a:t>
            </a:r>
            <a:r>
              <a:rPr sz="900" dirty="0">
                <a:latin typeface="Verdana"/>
                <a:cs typeface="Verdana"/>
              </a:rPr>
              <a:t>with</a:t>
            </a:r>
            <a:r>
              <a:rPr sz="900" spc="195" dirty="0">
                <a:latin typeface="Verdana"/>
                <a:cs typeface="Verdana"/>
              </a:rPr>
              <a:t> </a:t>
            </a:r>
            <a:r>
              <a:rPr sz="900" dirty="0">
                <a:latin typeface="Verdana"/>
                <a:cs typeface="Verdana"/>
              </a:rPr>
              <a:t>companies</a:t>
            </a:r>
            <a:r>
              <a:rPr sz="900" spc="180" dirty="0">
                <a:latin typeface="Verdana"/>
                <a:cs typeface="Verdana"/>
              </a:rPr>
              <a:t> </a:t>
            </a:r>
            <a:r>
              <a:rPr sz="900" dirty="0">
                <a:latin typeface="Verdana"/>
                <a:cs typeface="Verdana"/>
              </a:rPr>
              <a:t>to</a:t>
            </a:r>
            <a:r>
              <a:rPr sz="900" spc="170" dirty="0">
                <a:latin typeface="Verdana"/>
                <a:cs typeface="Verdana"/>
              </a:rPr>
              <a:t> </a:t>
            </a:r>
            <a:r>
              <a:rPr sz="900" dirty="0">
                <a:latin typeface="Verdana"/>
                <a:cs typeface="Verdana"/>
              </a:rPr>
              <a:t>transform</a:t>
            </a:r>
            <a:r>
              <a:rPr sz="900" spc="170" dirty="0">
                <a:latin typeface="Verdana"/>
                <a:cs typeface="Verdana"/>
              </a:rPr>
              <a:t> </a:t>
            </a:r>
            <a:r>
              <a:rPr sz="900" spc="-25" dirty="0">
                <a:latin typeface="Verdana"/>
                <a:cs typeface="Verdana"/>
              </a:rPr>
              <a:t>and </a:t>
            </a:r>
            <a:r>
              <a:rPr sz="900" dirty="0">
                <a:latin typeface="Verdana"/>
                <a:cs typeface="Verdana"/>
              </a:rPr>
              <a:t>manage</a:t>
            </a:r>
            <a:r>
              <a:rPr sz="900" spc="130" dirty="0">
                <a:latin typeface="Verdana"/>
                <a:cs typeface="Verdana"/>
              </a:rPr>
              <a:t> </a:t>
            </a:r>
            <a:r>
              <a:rPr sz="900" dirty="0">
                <a:latin typeface="Verdana"/>
                <a:cs typeface="Verdana"/>
              </a:rPr>
              <a:t>their</a:t>
            </a:r>
            <a:r>
              <a:rPr sz="900" spc="140" dirty="0">
                <a:latin typeface="Verdana"/>
                <a:cs typeface="Verdana"/>
              </a:rPr>
              <a:t> </a:t>
            </a:r>
            <a:r>
              <a:rPr sz="900" dirty="0">
                <a:latin typeface="Verdana"/>
                <a:cs typeface="Verdana"/>
              </a:rPr>
              <a:t>business</a:t>
            </a:r>
            <a:r>
              <a:rPr sz="900" spc="135" dirty="0">
                <a:latin typeface="Verdana"/>
                <a:cs typeface="Verdana"/>
              </a:rPr>
              <a:t> </a:t>
            </a:r>
            <a:r>
              <a:rPr sz="900" dirty="0">
                <a:latin typeface="Verdana"/>
                <a:cs typeface="Verdana"/>
              </a:rPr>
              <a:t>by</a:t>
            </a:r>
            <a:r>
              <a:rPr sz="900" spc="135" dirty="0">
                <a:latin typeface="Verdana"/>
                <a:cs typeface="Verdana"/>
              </a:rPr>
              <a:t> </a:t>
            </a:r>
            <a:r>
              <a:rPr sz="900" dirty="0">
                <a:latin typeface="Verdana"/>
                <a:cs typeface="Verdana"/>
              </a:rPr>
              <a:t>harnessing</a:t>
            </a:r>
            <a:r>
              <a:rPr sz="900" spc="135" dirty="0">
                <a:latin typeface="Verdana"/>
                <a:cs typeface="Verdana"/>
              </a:rPr>
              <a:t> </a:t>
            </a:r>
            <a:r>
              <a:rPr sz="900" dirty="0">
                <a:latin typeface="Verdana"/>
                <a:cs typeface="Verdana"/>
              </a:rPr>
              <a:t>the</a:t>
            </a:r>
            <a:r>
              <a:rPr sz="900" spc="135" dirty="0">
                <a:latin typeface="Verdana"/>
                <a:cs typeface="Verdana"/>
              </a:rPr>
              <a:t> </a:t>
            </a:r>
            <a:r>
              <a:rPr sz="900" dirty="0">
                <a:latin typeface="Verdana"/>
                <a:cs typeface="Verdana"/>
              </a:rPr>
              <a:t>power</a:t>
            </a:r>
            <a:r>
              <a:rPr sz="900" spc="140" dirty="0">
                <a:latin typeface="Verdana"/>
                <a:cs typeface="Verdana"/>
              </a:rPr>
              <a:t> </a:t>
            </a:r>
            <a:r>
              <a:rPr sz="900" dirty="0">
                <a:latin typeface="Verdana"/>
                <a:cs typeface="Verdana"/>
              </a:rPr>
              <a:t>of</a:t>
            </a:r>
            <a:r>
              <a:rPr sz="900" spc="120" dirty="0">
                <a:latin typeface="Verdana"/>
                <a:cs typeface="Verdana"/>
              </a:rPr>
              <a:t> </a:t>
            </a:r>
            <a:r>
              <a:rPr sz="900" dirty="0">
                <a:latin typeface="Verdana"/>
                <a:cs typeface="Verdana"/>
              </a:rPr>
              <a:t>technology.</a:t>
            </a:r>
            <a:r>
              <a:rPr sz="900" spc="150" dirty="0">
                <a:latin typeface="Verdana"/>
                <a:cs typeface="Verdana"/>
              </a:rPr>
              <a:t> </a:t>
            </a:r>
            <a:r>
              <a:rPr sz="900" dirty="0">
                <a:latin typeface="Verdana"/>
                <a:cs typeface="Verdana"/>
              </a:rPr>
              <a:t>The</a:t>
            </a:r>
            <a:r>
              <a:rPr sz="900" spc="150" dirty="0">
                <a:latin typeface="Verdana"/>
                <a:cs typeface="Verdana"/>
              </a:rPr>
              <a:t> </a:t>
            </a:r>
            <a:r>
              <a:rPr sz="900" dirty="0">
                <a:latin typeface="Verdana"/>
                <a:cs typeface="Verdana"/>
              </a:rPr>
              <a:t>Group</a:t>
            </a:r>
            <a:r>
              <a:rPr sz="900" spc="155" dirty="0">
                <a:latin typeface="Verdana"/>
                <a:cs typeface="Verdana"/>
              </a:rPr>
              <a:t> </a:t>
            </a:r>
            <a:r>
              <a:rPr sz="900" spc="-25" dirty="0">
                <a:latin typeface="Verdana"/>
                <a:cs typeface="Verdana"/>
              </a:rPr>
              <a:t>is </a:t>
            </a:r>
            <a:r>
              <a:rPr sz="900" dirty="0">
                <a:latin typeface="Verdana"/>
                <a:cs typeface="Verdana"/>
              </a:rPr>
              <a:t>guided</a:t>
            </a:r>
            <a:r>
              <a:rPr sz="900" spc="495" dirty="0">
                <a:latin typeface="Verdana"/>
                <a:cs typeface="Verdana"/>
              </a:rPr>
              <a:t> </a:t>
            </a:r>
            <a:r>
              <a:rPr sz="900" dirty="0">
                <a:latin typeface="Verdana"/>
                <a:cs typeface="Verdana"/>
              </a:rPr>
              <a:t>everyday</a:t>
            </a:r>
            <a:r>
              <a:rPr sz="900" spc="484" dirty="0">
                <a:latin typeface="Verdana"/>
                <a:cs typeface="Verdana"/>
              </a:rPr>
              <a:t> </a:t>
            </a:r>
            <a:r>
              <a:rPr sz="900" dirty="0">
                <a:latin typeface="Verdana"/>
                <a:cs typeface="Verdana"/>
              </a:rPr>
              <a:t>by</a:t>
            </a:r>
            <a:r>
              <a:rPr sz="900" spc="475" dirty="0">
                <a:latin typeface="Verdana"/>
                <a:cs typeface="Verdana"/>
              </a:rPr>
              <a:t> </a:t>
            </a:r>
            <a:r>
              <a:rPr sz="900" dirty="0">
                <a:latin typeface="Verdana"/>
                <a:cs typeface="Verdana"/>
              </a:rPr>
              <a:t>its</a:t>
            </a:r>
            <a:r>
              <a:rPr sz="900" spc="495" dirty="0">
                <a:latin typeface="Verdana"/>
                <a:cs typeface="Verdana"/>
              </a:rPr>
              <a:t> </a:t>
            </a:r>
            <a:r>
              <a:rPr sz="900" dirty="0">
                <a:latin typeface="Verdana"/>
                <a:cs typeface="Verdana"/>
              </a:rPr>
              <a:t>purpose</a:t>
            </a:r>
            <a:r>
              <a:rPr sz="900" spc="105" dirty="0">
                <a:latin typeface="Verdana"/>
                <a:cs typeface="Verdana"/>
              </a:rPr>
              <a:t>  </a:t>
            </a:r>
            <a:r>
              <a:rPr sz="900" dirty="0">
                <a:latin typeface="Verdana"/>
                <a:cs typeface="Verdana"/>
              </a:rPr>
              <a:t>of</a:t>
            </a:r>
            <a:r>
              <a:rPr sz="900" spc="475" dirty="0">
                <a:latin typeface="Verdana"/>
                <a:cs typeface="Verdana"/>
              </a:rPr>
              <a:t> </a:t>
            </a:r>
            <a:r>
              <a:rPr sz="900" dirty="0">
                <a:latin typeface="Verdana"/>
                <a:cs typeface="Verdana"/>
              </a:rPr>
              <a:t>unleashing</a:t>
            </a:r>
            <a:r>
              <a:rPr sz="900" spc="95" dirty="0">
                <a:latin typeface="Verdana"/>
                <a:cs typeface="Verdana"/>
              </a:rPr>
              <a:t>  </a:t>
            </a:r>
            <a:r>
              <a:rPr sz="900" dirty="0">
                <a:latin typeface="Verdana"/>
                <a:cs typeface="Verdana"/>
              </a:rPr>
              <a:t>human</a:t>
            </a:r>
            <a:r>
              <a:rPr sz="900" spc="185" dirty="0">
                <a:latin typeface="Verdana"/>
                <a:cs typeface="Verdana"/>
              </a:rPr>
              <a:t>  </a:t>
            </a:r>
            <a:r>
              <a:rPr sz="900" dirty="0">
                <a:latin typeface="Verdana"/>
                <a:cs typeface="Verdana"/>
              </a:rPr>
              <a:t>energy</a:t>
            </a:r>
            <a:r>
              <a:rPr sz="900" spc="175" dirty="0">
                <a:latin typeface="Verdana"/>
                <a:cs typeface="Verdana"/>
              </a:rPr>
              <a:t>  </a:t>
            </a:r>
            <a:r>
              <a:rPr sz="900" spc="-10" dirty="0">
                <a:latin typeface="Verdana"/>
                <a:cs typeface="Verdana"/>
              </a:rPr>
              <a:t>through </a:t>
            </a:r>
            <a:r>
              <a:rPr sz="900" dirty="0">
                <a:latin typeface="Verdana"/>
                <a:cs typeface="Verdana"/>
              </a:rPr>
              <a:t>technology</a:t>
            </a:r>
            <a:r>
              <a:rPr sz="900" spc="229" dirty="0">
                <a:latin typeface="Verdana"/>
                <a:cs typeface="Verdana"/>
              </a:rPr>
              <a:t> </a:t>
            </a:r>
            <a:r>
              <a:rPr sz="900" dirty="0">
                <a:latin typeface="Verdana"/>
                <a:cs typeface="Verdana"/>
              </a:rPr>
              <a:t>for</a:t>
            </a:r>
            <a:r>
              <a:rPr sz="900" spc="240" dirty="0">
                <a:latin typeface="Verdana"/>
                <a:cs typeface="Verdana"/>
              </a:rPr>
              <a:t> </a:t>
            </a:r>
            <a:r>
              <a:rPr sz="900" dirty="0">
                <a:latin typeface="Verdana"/>
                <a:cs typeface="Verdana"/>
              </a:rPr>
              <a:t>an</a:t>
            </a:r>
            <a:r>
              <a:rPr sz="900" spc="240" dirty="0">
                <a:latin typeface="Verdana"/>
                <a:cs typeface="Verdana"/>
              </a:rPr>
              <a:t> </a:t>
            </a:r>
            <a:r>
              <a:rPr sz="900" dirty="0">
                <a:latin typeface="Verdana"/>
                <a:cs typeface="Verdana"/>
              </a:rPr>
              <a:t>inclusive</a:t>
            </a:r>
            <a:r>
              <a:rPr sz="900" spc="254" dirty="0">
                <a:latin typeface="Verdana"/>
                <a:cs typeface="Verdana"/>
              </a:rPr>
              <a:t> </a:t>
            </a:r>
            <a:r>
              <a:rPr sz="900" dirty="0">
                <a:latin typeface="Verdana"/>
                <a:cs typeface="Verdana"/>
              </a:rPr>
              <a:t>and</a:t>
            </a:r>
            <a:r>
              <a:rPr sz="900" spc="245" dirty="0">
                <a:latin typeface="Verdana"/>
                <a:cs typeface="Verdana"/>
              </a:rPr>
              <a:t> </a:t>
            </a:r>
            <a:r>
              <a:rPr sz="900" dirty="0">
                <a:latin typeface="Verdana"/>
                <a:cs typeface="Verdana"/>
              </a:rPr>
              <a:t>sustainable</a:t>
            </a:r>
            <a:r>
              <a:rPr sz="900" spc="260" dirty="0">
                <a:latin typeface="Verdana"/>
                <a:cs typeface="Verdana"/>
              </a:rPr>
              <a:t> </a:t>
            </a:r>
            <a:r>
              <a:rPr sz="900" dirty="0">
                <a:latin typeface="Verdana"/>
                <a:cs typeface="Verdana"/>
              </a:rPr>
              <a:t>future.</a:t>
            </a:r>
            <a:r>
              <a:rPr sz="900" spc="245" dirty="0">
                <a:latin typeface="Verdana"/>
                <a:cs typeface="Verdana"/>
              </a:rPr>
              <a:t> </a:t>
            </a:r>
            <a:r>
              <a:rPr sz="900" dirty="0">
                <a:latin typeface="Verdana"/>
                <a:cs typeface="Verdana"/>
              </a:rPr>
              <a:t>It</a:t>
            </a:r>
            <a:r>
              <a:rPr sz="900" spc="405" dirty="0">
                <a:latin typeface="Verdana"/>
                <a:cs typeface="Verdana"/>
              </a:rPr>
              <a:t> </a:t>
            </a:r>
            <a:r>
              <a:rPr sz="900" dirty="0">
                <a:latin typeface="Verdana"/>
                <a:cs typeface="Verdana"/>
              </a:rPr>
              <a:t>is</a:t>
            </a:r>
            <a:r>
              <a:rPr sz="900" spc="250" dirty="0">
                <a:latin typeface="Verdana"/>
                <a:cs typeface="Verdana"/>
              </a:rPr>
              <a:t> </a:t>
            </a:r>
            <a:r>
              <a:rPr sz="900" dirty="0">
                <a:latin typeface="Verdana"/>
                <a:cs typeface="Verdana"/>
              </a:rPr>
              <a:t>a</a:t>
            </a:r>
            <a:r>
              <a:rPr sz="900" spc="245" dirty="0">
                <a:latin typeface="Verdana"/>
                <a:cs typeface="Verdana"/>
              </a:rPr>
              <a:t> </a:t>
            </a:r>
            <a:r>
              <a:rPr sz="900" dirty="0">
                <a:latin typeface="Verdana"/>
                <a:cs typeface="Verdana"/>
              </a:rPr>
              <a:t>responsible</a:t>
            </a:r>
            <a:r>
              <a:rPr sz="900" spc="254" dirty="0">
                <a:latin typeface="Verdana"/>
                <a:cs typeface="Verdana"/>
              </a:rPr>
              <a:t> </a:t>
            </a:r>
            <a:r>
              <a:rPr sz="900" spc="-25" dirty="0">
                <a:latin typeface="Verdana"/>
                <a:cs typeface="Verdana"/>
              </a:rPr>
              <a:t>and </a:t>
            </a:r>
            <a:r>
              <a:rPr sz="900" dirty="0">
                <a:latin typeface="Verdana"/>
                <a:cs typeface="Verdana"/>
              </a:rPr>
              <a:t>diverse</a:t>
            </a:r>
            <a:r>
              <a:rPr sz="900" spc="25" dirty="0">
                <a:latin typeface="Verdana"/>
                <a:cs typeface="Verdana"/>
              </a:rPr>
              <a:t> </a:t>
            </a:r>
            <a:r>
              <a:rPr sz="900" dirty="0">
                <a:latin typeface="Verdana"/>
                <a:cs typeface="Verdana"/>
              </a:rPr>
              <a:t>organization</a:t>
            </a:r>
            <a:r>
              <a:rPr sz="900" spc="40" dirty="0">
                <a:latin typeface="Verdana"/>
                <a:cs typeface="Verdana"/>
              </a:rPr>
              <a:t> </a:t>
            </a:r>
            <a:r>
              <a:rPr sz="900" dirty="0">
                <a:latin typeface="Verdana"/>
                <a:cs typeface="Verdana"/>
              </a:rPr>
              <a:t>of</a:t>
            </a:r>
            <a:r>
              <a:rPr sz="900" spc="30" dirty="0">
                <a:latin typeface="Verdana"/>
                <a:cs typeface="Verdana"/>
              </a:rPr>
              <a:t> </a:t>
            </a:r>
            <a:r>
              <a:rPr sz="900" dirty="0">
                <a:latin typeface="Verdana"/>
                <a:cs typeface="Verdana"/>
              </a:rPr>
              <a:t>270,000</a:t>
            </a:r>
            <a:r>
              <a:rPr sz="900" spc="30" dirty="0">
                <a:latin typeface="Verdana"/>
                <a:cs typeface="Verdana"/>
              </a:rPr>
              <a:t> </a:t>
            </a:r>
            <a:r>
              <a:rPr sz="900" dirty="0">
                <a:latin typeface="Verdana"/>
                <a:cs typeface="Verdana"/>
              </a:rPr>
              <a:t>team</a:t>
            </a:r>
            <a:r>
              <a:rPr sz="900" spc="15" dirty="0">
                <a:latin typeface="Verdana"/>
                <a:cs typeface="Verdana"/>
              </a:rPr>
              <a:t> </a:t>
            </a:r>
            <a:r>
              <a:rPr sz="900" dirty="0">
                <a:latin typeface="Verdana"/>
                <a:cs typeface="Verdana"/>
              </a:rPr>
              <a:t>members</a:t>
            </a:r>
            <a:r>
              <a:rPr sz="900" spc="45" dirty="0">
                <a:latin typeface="Verdana"/>
                <a:cs typeface="Verdana"/>
              </a:rPr>
              <a:t> </a:t>
            </a:r>
            <a:r>
              <a:rPr sz="900" dirty="0">
                <a:latin typeface="Verdana"/>
                <a:cs typeface="Verdana"/>
              </a:rPr>
              <a:t>in</a:t>
            </a:r>
            <a:r>
              <a:rPr sz="900" spc="30" dirty="0">
                <a:latin typeface="Verdana"/>
                <a:cs typeface="Verdana"/>
              </a:rPr>
              <a:t> </a:t>
            </a:r>
            <a:r>
              <a:rPr sz="900" dirty="0">
                <a:latin typeface="Verdana"/>
                <a:cs typeface="Verdana"/>
              </a:rPr>
              <a:t>nearly</a:t>
            </a:r>
            <a:r>
              <a:rPr sz="900" spc="25" dirty="0">
                <a:latin typeface="Verdana"/>
                <a:cs typeface="Verdana"/>
              </a:rPr>
              <a:t> </a:t>
            </a:r>
            <a:r>
              <a:rPr sz="900" dirty="0">
                <a:latin typeface="Verdana"/>
                <a:cs typeface="Verdana"/>
              </a:rPr>
              <a:t>50</a:t>
            </a:r>
            <a:r>
              <a:rPr sz="900" spc="35" dirty="0">
                <a:latin typeface="Verdana"/>
                <a:cs typeface="Verdana"/>
              </a:rPr>
              <a:t> </a:t>
            </a:r>
            <a:r>
              <a:rPr sz="900" dirty="0">
                <a:latin typeface="Verdana"/>
                <a:cs typeface="Verdana"/>
              </a:rPr>
              <a:t>countries.</a:t>
            </a:r>
            <a:r>
              <a:rPr sz="900" spc="-5" dirty="0">
                <a:latin typeface="Verdana"/>
                <a:cs typeface="Verdana"/>
              </a:rPr>
              <a:t> </a:t>
            </a:r>
            <a:r>
              <a:rPr sz="900" dirty="0">
                <a:latin typeface="Verdana"/>
                <a:cs typeface="Verdana"/>
              </a:rPr>
              <a:t>With</a:t>
            </a:r>
            <a:r>
              <a:rPr sz="900" spc="35" dirty="0">
                <a:latin typeface="Verdana"/>
                <a:cs typeface="Verdana"/>
              </a:rPr>
              <a:t> </a:t>
            </a:r>
            <a:r>
              <a:rPr sz="900" spc="-25" dirty="0">
                <a:latin typeface="Verdana"/>
                <a:cs typeface="Verdana"/>
              </a:rPr>
              <a:t>its </a:t>
            </a:r>
            <a:r>
              <a:rPr sz="900" dirty="0">
                <a:latin typeface="Verdana"/>
                <a:cs typeface="Verdana"/>
              </a:rPr>
              <a:t>strong</a:t>
            </a:r>
            <a:r>
              <a:rPr sz="900" spc="110" dirty="0">
                <a:latin typeface="Verdana"/>
                <a:cs typeface="Verdana"/>
              </a:rPr>
              <a:t> </a:t>
            </a:r>
            <a:r>
              <a:rPr lang="en-ZA" sz="900" dirty="0">
                <a:latin typeface="Verdana"/>
                <a:cs typeface="Verdana"/>
              </a:rPr>
              <a:t>50-year</a:t>
            </a:r>
            <a:r>
              <a:rPr sz="900" spc="110" dirty="0">
                <a:latin typeface="Verdana"/>
                <a:cs typeface="Verdana"/>
              </a:rPr>
              <a:t> </a:t>
            </a:r>
            <a:r>
              <a:rPr sz="900" dirty="0">
                <a:latin typeface="Verdana"/>
                <a:cs typeface="Verdana"/>
              </a:rPr>
              <a:t>heritage</a:t>
            </a:r>
            <a:r>
              <a:rPr sz="900" spc="80" dirty="0">
                <a:latin typeface="Verdana"/>
                <a:cs typeface="Verdana"/>
              </a:rPr>
              <a:t> </a:t>
            </a:r>
            <a:r>
              <a:rPr sz="900" dirty="0">
                <a:latin typeface="Verdana"/>
                <a:cs typeface="Verdana"/>
              </a:rPr>
              <a:t>and</a:t>
            </a:r>
            <a:r>
              <a:rPr sz="900" spc="114" dirty="0">
                <a:latin typeface="Verdana"/>
                <a:cs typeface="Verdana"/>
              </a:rPr>
              <a:t> </a:t>
            </a:r>
            <a:r>
              <a:rPr sz="900" dirty="0">
                <a:latin typeface="Verdana"/>
                <a:cs typeface="Verdana"/>
              </a:rPr>
              <a:t>deep</a:t>
            </a:r>
            <a:r>
              <a:rPr sz="900" spc="114" dirty="0">
                <a:latin typeface="Verdana"/>
                <a:cs typeface="Verdana"/>
              </a:rPr>
              <a:t> </a:t>
            </a:r>
            <a:r>
              <a:rPr sz="900" dirty="0">
                <a:latin typeface="Verdana"/>
                <a:cs typeface="Verdana"/>
              </a:rPr>
              <a:t>industry</a:t>
            </a:r>
            <a:r>
              <a:rPr sz="900" spc="100" dirty="0">
                <a:latin typeface="Verdana"/>
                <a:cs typeface="Verdana"/>
              </a:rPr>
              <a:t> </a:t>
            </a:r>
            <a:r>
              <a:rPr sz="900" dirty="0">
                <a:latin typeface="Verdana"/>
                <a:cs typeface="Verdana"/>
              </a:rPr>
              <a:t>expertise,</a:t>
            </a:r>
            <a:r>
              <a:rPr sz="900" spc="95" dirty="0">
                <a:latin typeface="Verdana"/>
                <a:cs typeface="Verdana"/>
              </a:rPr>
              <a:t> </a:t>
            </a:r>
            <a:r>
              <a:rPr sz="900" dirty="0">
                <a:latin typeface="Verdana"/>
                <a:cs typeface="Verdana"/>
              </a:rPr>
              <a:t>Capgemini</a:t>
            </a:r>
            <a:r>
              <a:rPr sz="900" spc="105" dirty="0">
                <a:latin typeface="Verdana"/>
                <a:cs typeface="Verdana"/>
              </a:rPr>
              <a:t> </a:t>
            </a:r>
            <a:r>
              <a:rPr sz="900" dirty="0">
                <a:latin typeface="Verdana"/>
                <a:cs typeface="Verdana"/>
              </a:rPr>
              <a:t>is</a:t>
            </a:r>
            <a:r>
              <a:rPr sz="900" spc="110" dirty="0">
                <a:latin typeface="Verdana"/>
                <a:cs typeface="Verdana"/>
              </a:rPr>
              <a:t> </a:t>
            </a:r>
            <a:r>
              <a:rPr sz="900" dirty="0">
                <a:latin typeface="Verdana"/>
                <a:cs typeface="Verdana"/>
              </a:rPr>
              <a:t>trusted</a:t>
            </a:r>
            <a:r>
              <a:rPr sz="900" spc="114" dirty="0">
                <a:latin typeface="Verdana"/>
                <a:cs typeface="Verdana"/>
              </a:rPr>
              <a:t> </a:t>
            </a:r>
            <a:r>
              <a:rPr sz="900" spc="-25" dirty="0">
                <a:latin typeface="Verdana"/>
                <a:cs typeface="Verdana"/>
              </a:rPr>
              <a:t>by </a:t>
            </a:r>
            <a:r>
              <a:rPr sz="900" dirty="0">
                <a:latin typeface="Verdana"/>
                <a:cs typeface="Verdana"/>
              </a:rPr>
              <a:t>its</a:t>
            </a:r>
            <a:r>
              <a:rPr sz="900" spc="70" dirty="0">
                <a:latin typeface="Verdana"/>
                <a:cs typeface="Verdana"/>
              </a:rPr>
              <a:t> </a:t>
            </a:r>
            <a:r>
              <a:rPr sz="900" dirty="0">
                <a:latin typeface="Verdana"/>
                <a:cs typeface="Verdana"/>
              </a:rPr>
              <a:t>clients</a:t>
            </a:r>
            <a:r>
              <a:rPr sz="900" spc="70" dirty="0">
                <a:latin typeface="Verdana"/>
                <a:cs typeface="Verdana"/>
              </a:rPr>
              <a:t> </a:t>
            </a:r>
            <a:r>
              <a:rPr sz="900" dirty="0">
                <a:latin typeface="Verdana"/>
                <a:cs typeface="Verdana"/>
              </a:rPr>
              <a:t>to</a:t>
            </a:r>
            <a:r>
              <a:rPr sz="900" spc="65" dirty="0">
                <a:latin typeface="Verdana"/>
                <a:cs typeface="Verdana"/>
              </a:rPr>
              <a:t> </a:t>
            </a:r>
            <a:r>
              <a:rPr sz="900" dirty="0">
                <a:latin typeface="Verdana"/>
                <a:cs typeface="Verdana"/>
              </a:rPr>
              <a:t>address</a:t>
            </a:r>
            <a:r>
              <a:rPr sz="900" spc="75" dirty="0">
                <a:latin typeface="Verdana"/>
                <a:cs typeface="Verdana"/>
              </a:rPr>
              <a:t> </a:t>
            </a:r>
            <a:r>
              <a:rPr sz="900" dirty="0">
                <a:latin typeface="Verdana"/>
                <a:cs typeface="Verdana"/>
              </a:rPr>
              <a:t>the</a:t>
            </a:r>
            <a:r>
              <a:rPr sz="900" spc="50" dirty="0">
                <a:latin typeface="Verdana"/>
                <a:cs typeface="Verdana"/>
              </a:rPr>
              <a:t> </a:t>
            </a:r>
            <a:r>
              <a:rPr sz="900" dirty="0">
                <a:latin typeface="Verdana"/>
                <a:cs typeface="Verdana"/>
              </a:rPr>
              <a:t>entire</a:t>
            </a:r>
            <a:r>
              <a:rPr sz="900" spc="55" dirty="0">
                <a:latin typeface="Verdana"/>
                <a:cs typeface="Verdana"/>
              </a:rPr>
              <a:t> </a:t>
            </a:r>
            <a:r>
              <a:rPr sz="900" dirty="0">
                <a:latin typeface="Verdana"/>
                <a:cs typeface="Verdana"/>
              </a:rPr>
              <a:t>breadth</a:t>
            </a:r>
            <a:r>
              <a:rPr sz="900" spc="65" dirty="0">
                <a:latin typeface="Verdana"/>
                <a:cs typeface="Verdana"/>
              </a:rPr>
              <a:t> </a:t>
            </a:r>
            <a:r>
              <a:rPr sz="900" dirty="0">
                <a:latin typeface="Verdana"/>
                <a:cs typeface="Verdana"/>
              </a:rPr>
              <a:t>of</a:t>
            </a:r>
            <a:r>
              <a:rPr sz="900" spc="55" dirty="0">
                <a:latin typeface="Verdana"/>
                <a:cs typeface="Verdana"/>
              </a:rPr>
              <a:t> </a:t>
            </a:r>
            <a:r>
              <a:rPr sz="900" dirty="0">
                <a:latin typeface="Verdana"/>
                <a:cs typeface="Verdana"/>
              </a:rPr>
              <a:t>their</a:t>
            </a:r>
            <a:r>
              <a:rPr sz="900" spc="60" dirty="0">
                <a:latin typeface="Verdana"/>
                <a:cs typeface="Verdana"/>
              </a:rPr>
              <a:t> </a:t>
            </a:r>
            <a:r>
              <a:rPr sz="900" dirty="0">
                <a:latin typeface="Verdana"/>
                <a:cs typeface="Verdana"/>
              </a:rPr>
              <a:t>business</a:t>
            </a:r>
            <a:r>
              <a:rPr sz="900" spc="75" dirty="0">
                <a:latin typeface="Verdana"/>
                <a:cs typeface="Verdana"/>
              </a:rPr>
              <a:t> </a:t>
            </a:r>
            <a:r>
              <a:rPr sz="900" dirty="0">
                <a:latin typeface="Verdana"/>
                <a:cs typeface="Verdana"/>
              </a:rPr>
              <a:t>needs,</a:t>
            </a:r>
            <a:r>
              <a:rPr sz="900" spc="70" dirty="0">
                <a:latin typeface="Verdana"/>
                <a:cs typeface="Verdana"/>
              </a:rPr>
              <a:t> </a:t>
            </a:r>
            <a:r>
              <a:rPr sz="900" dirty="0">
                <a:latin typeface="Verdana"/>
                <a:cs typeface="Verdana"/>
              </a:rPr>
              <a:t>from</a:t>
            </a:r>
            <a:r>
              <a:rPr sz="900" spc="70" dirty="0">
                <a:latin typeface="Verdana"/>
                <a:cs typeface="Verdana"/>
              </a:rPr>
              <a:t> </a:t>
            </a:r>
            <a:r>
              <a:rPr sz="900" spc="-10" dirty="0">
                <a:latin typeface="Verdana"/>
                <a:cs typeface="Verdana"/>
              </a:rPr>
              <a:t>strategy </a:t>
            </a:r>
            <a:r>
              <a:rPr sz="900" dirty="0">
                <a:latin typeface="Verdana"/>
                <a:cs typeface="Verdana"/>
              </a:rPr>
              <a:t>and</a:t>
            </a:r>
            <a:r>
              <a:rPr sz="900" spc="90" dirty="0">
                <a:latin typeface="Verdana"/>
                <a:cs typeface="Verdana"/>
              </a:rPr>
              <a:t> </a:t>
            </a:r>
            <a:r>
              <a:rPr sz="900" dirty="0">
                <a:latin typeface="Verdana"/>
                <a:cs typeface="Verdana"/>
              </a:rPr>
              <a:t>design</a:t>
            </a:r>
            <a:r>
              <a:rPr sz="900" spc="90" dirty="0">
                <a:latin typeface="Verdana"/>
                <a:cs typeface="Verdana"/>
              </a:rPr>
              <a:t> </a:t>
            </a:r>
            <a:r>
              <a:rPr sz="900" dirty="0">
                <a:latin typeface="Verdana"/>
                <a:cs typeface="Verdana"/>
              </a:rPr>
              <a:t>to</a:t>
            </a:r>
            <a:r>
              <a:rPr sz="900" spc="85" dirty="0">
                <a:latin typeface="Verdana"/>
                <a:cs typeface="Verdana"/>
              </a:rPr>
              <a:t> </a:t>
            </a:r>
            <a:r>
              <a:rPr sz="900" dirty="0">
                <a:latin typeface="Verdana"/>
                <a:cs typeface="Verdana"/>
              </a:rPr>
              <a:t>operations,</a:t>
            </a:r>
            <a:r>
              <a:rPr sz="900" spc="100" dirty="0">
                <a:latin typeface="Verdana"/>
                <a:cs typeface="Verdana"/>
              </a:rPr>
              <a:t> </a:t>
            </a:r>
            <a:r>
              <a:rPr sz="900" dirty="0">
                <a:latin typeface="Verdana"/>
                <a:cs typeface="Verdana"/>
              </a:rPr>
              <a:t>fuelled</a:t>
            </a:r>
            <a:r>
              <a:rPr sz="900" spc="95" dirty="0">
                <a:latin typeface="Verdana"/>
                <a:cs typeface="Verdana"/>
              </a:rPr>
              <a:t> </a:t>
            </a:r>
            <a:r>
              <a:rPr sz="900" dirty="0">
                <a:latin typeface="Verdana"/>
                <a:cs typeface="Verdana"/>
              </a:rPr>
              <a:t>by</a:t>
            </a:r>
            <a:r>
              <a:rPr sz="900" spc="80" dirty="0">
                <a:latin typeface="Verdana"/>
                <a:cs typeface="Verdana"/>
              </a:rPr>
              <a:t> </a:t>
            </a:r>
            <a:r>
              <a:rPr sz="900" dirty="0">
                <a:latin typeface="Verdana"/>
                <a:cs typeface="Verdana"/>
              </a:rPr>
              <a:t>the</a:t>
            </a:r>
            <a:r>
              <a:rPr sz="900" spc="95" dirty="0">
                <a:latin typeface="Verdana"/>
                <a:cs typeface="Verdana"/>
              </a:rPr>
              <a:t> </a:t>
            </a:r>
            <a:r>
              <a:rPr sz="900" dirty="0">
                <a:latin typeface="Verdana"/>
                <a:cs typeface="Verdana"/>
              </a:rPr>
              <a:t>fast</a:t>
            </a:r>
            <a:r>
              <a:rPr sz="900" spc="65" dirty="0">
                <a:latin typeface="Verdana"/>
                <a:cs typeface="Verdana"/>
              </a:rPr>
              <a:t> </a:t>
            </a:r>
            <a:r>
              <a:rPr sz="900" dirty="0">
                <a:latin typeface="Verdana"/>
                <a:cs typeface="Verdana"/>
              </a:rPr>
              <a:t>evolving</a:t>
            </a:r>
            <a:r>
              <a:rPr sz="900" spc="100" dirty="0">
                <a:latin typeface="Verdana"/>
                <a:cs typeface="Verdana"/>
              </a:rPr>
              <a:t> </a:t>
            </a:r>
            <a:r>
              <a:rPr sz="900" dirty="0">
                <a:latin typeface="Verdana"/>
                <a:cs typeface="Verdana"/>
              </a:rPr>
              <a:t>and</a:t>
            </a:r>
            <a:r>
              <a:rPr sz="900" spc="100" dirty="0">
                <a:latin typeface="Verdana"/>
                <a:cs typeface="Verdana"/>
              </a:rPr>
              <a:t> </a:t>
            </a:r>
            <a:r>
              <a:rPr sz="900" dirty="0">
                <a:latin typeface="Verdana"/>
                <a:cs typeface="Verdana"/>
              </a:rPr>
              <a:t>innovative</a:t>
            </a:r>
            <a:r>
              <a:rPr sz="900" spc="100" dirty="0">
                <a:latin typeface="Verdana"/>
                <a:cs typeface="Verdana"/>
              </a:rPr>
              <a:t> </a:t>
            </a:r>
            <a:r>
              <a:rPr sz="900" dirty="0">
                <a:latin typeface="Verdana"/>
                <a:cs typeface="Verdana"/>
              </a:rPr>
              <a:t>world</a:t>
            </a:r>
            <a:r>
              <a:rPr sz="900" spc="95" dirty="0">
                <a:latin typeface="Verdana"/>
                <a:cs typeface="Verdana"/>
              </a:rPr>
              <a:t> </a:t>
            </a:r>
            <a:r>
              <a:rPr sz="900" spc="-25" dirty="0">
                <a:latin typeface="Verdana"/>
                <a:cs typeface="Verdana"/>
              </a:rPr>
              <a:t>of </a:t>
            </a:r>
            <a:r>
              <a:rPr sz="900" dirty="0">
                <a:latin typeface="Verdana"/>
                <a:cs typeface="Verdana"/>
              </a:rPr>
              <a:t>cloud,</a:t>
            </a:r>
            <a:r>
              <a:rPr sz="900" spc="105" dirty="0">
                <a:latin typeface="Verdana"/>
                <a:cs typeface="Verdana"/>
              </a:rPr>
              <a:t> </a:t>
            </a:r>
            <a:r>
              <a:rPr sz="900" dirty="0">
                <a:latin typeface="Verdana"/>
                <a:cs typeface="Verdana"/>
              </a:rPr>
              <a:t>data,</a:t>
            </a:r>
            <a:r>
              <a:rPr sz="900" spc="110" dirty="0">
                <a:latin typeface="Verdana"/>
                <a:cs typeface="Verdana"/>
              </a:rPr>
              <a:t> </a:t>
            </a:r>
            <a:r>
              <a:rPr sz="900" dirty="0">
                <a:latin typeface="Verdana"/>
                <a:cs typeface="Verdana"/>
              </a:rPr>
              <a:t>AI,</a:t>
            </a:r>
            <a:r>
              <a:rPr sz="900" spc="110" dirty="0">
                <a:latin typeface="Verdana"/>
                <a:cs typeface="Verdana"/>
              </a:rPr>
              <a:t> </a:t>
            </a:r>
            <a:r>
              <a:rPr sz="900" dirty="0">
                <a:latin typeface="Verdana"/>
                <a:cs typeface="Verdana"/>
              </a:rPr>
              <a:t>connectivity,</a:t>
            </a:r>
            <a:r>
              <a:rPr sz="900" spc="110" dirty="0">
                <a:latin typeface="Verdana"/>
                <a:cs typeface="Verdana"/>
              </a:rPr>
              <a:t> </a:t>
            </a:r>
            <a:r>
              <a:rPr sz="900" dirty="0">
                <a:latin typeface="Verdana"/>
                <a:cs typeface="Verdana"/>
              </a:rPr>
              <a:t>software,</a:t>
            </a:r>
            <a:r>
              <a:rPr sz="900" spc="110" dirty="0">
                <a:latin typeface="Verdana"/>
                <a:cs typeface="Verdana"/>
              </a:rPr>
              <a:t> </a:t>
            </a:r>
            <a:r>
              <a:rPr sz="900" dirty="0">
                <a:latin typeface="Verdana"/>
                <a:cs typeface="Verdana"/>
              </a:rPr>
              <a:t>digital</a:t>
            </a:r>
            <a:r>
              <a:rPr sz="900" spc="100" dirty="0">
                <a:latin typeface="Verdana"/>
                <a:cs typeface="Verdana"/>
              </a:rPr>
              <a:t> </a:t>
            </a:r>
            <a:r>
              <a:rPr sz="900" dirty="0">
                <a:latin typeface="Verdana"/>
                <a:cs typeface="Verdana"/>
              </a:rPr>
              <a:t>engineering</a:t>
            </a:r>
            <a:r>
              <a:rPr sz="900" spc="100" dirty="0">
                <a:latin typeface="Verdana"/>
                <a:cs typeface="Verdana"/>
              </a:rPr>
              <a:t> </a:t>
            </a:r>
            <a:r>
              <a:rPr sz="900" dirty="0">
                <a:latin typeface="Verdana"/>
                <a:cs typeface="Verdana"/>
              </a:rPr>
              <a:t>and</a:t>
            </a:r>
            <a:r>
              <a:rPr sz="900" spc="110" dirty="0">
                <a:latin typeface="Verdana"/>
                <a:cs typeface="Verdana"/>
              </a:rPr>
              <a:t> </a:t>
            </a:r>
            <a:r>
              <a:rPr sz="900" dirty="0">
                <a:latin typeface="Verdana"/>
                <a:cs typeface="Verdana"/>
              </a:rPr>
              <a:t>platforms.</a:t>
            </a:r>
            <a:r>
              <a:rPr sz="900" spc="105" dirty="0">
                <a:latin typeface="Verdana"/>
                <a:cs typeface="Verdana"/>
              </a:rPr>
              <a:t> </a:t>
            </a:r>
            <a:r>
              <a:rPr sz="900" spc="-25" dirty="0">
                <a:latin typeface="Verdana"/>
                <a:cs typeface="Verdana"/>
              </a:rPr>
              <a:t>The </a:t>
            </a:r>
            <a:r>
              <a:rPr sz="900" dirty="0">
                <a:latin typeface="Verdana"/>
                <a:cs typeface="Verdana"/>
              </a:rPr>
              <a:t>Group</a:t>
            </a:r>
            <a:r>
              <a:rPr sz="900" spc="-30" dirty="0">
                <a:latin typeface="Verdana"/>
                <a:cs typeface="Verdana"/>
              </a:rPr>
              <a:t> </a:t>
            </a:r>
            <a:r>
              <a:rPr sz="900" dirty="0">
                <a:latin typeface="Verdana"/>
                <a:cs typeface="Verdana"/>
              </a:rPr>
              <a:t>reported</a:t>
            </a:r>
            <a:r>
              <a:rPr sz="900" spc="-75" dirty="0">
                <a:latin typeface="Verdana"/>
                <a:cs typeface="Verdana"/>
              </a:rPr>
              <a:t> </a:t>
            </a:r>
            <a:r>
              <a:rPr sz="900" dirty="0">
                <a:latin typeface="Verdana"/>
                <a:cs typeface="Verdana"/>
              </a:rPr>
              <a:t>in</a:t>
            </a:r>
            <a:r>
              <a:rPr sz="900" spc="-5" dirty="0">
                <a:latin typeface="Verdana"/>
                <a:cs typeface="Verdana"/>
              </a:rPr>
              <a:t> </a:t>
            </a:r>
            <a:r>
              <a:rPr sz="900" dirty="0">
                <a:latin typeface="Verdana"/>
                <a:cs typeface="Verdana"/>
              </a:rPr>
              <a:t>2020</a:t>
            </a:r>
            <a:r>
              <a:rPr sz="900" spc="-15" dirty="0">
                <a:latin typeface="Verdana"/>
                <a:cs typeface="Verdana"/>
              </a:rPr>
              <a:t> </a:t>
            </a:r>
            <a:r>
              <a:rPr sz="900" dirty="0">
                <a:latin typeface="Verdana"/>
                <a:cs typeface="Verdana"/>
              </a:rPr>
              <a:t>global</a:t>
            </a:r>
            <a:r>
              <a:rPr sz="900" spc="-45" dirty="0">
                <a:latin typeface="Verdana"/>
                <a:cs typeface="Verdana"/>
              </a:rPr>
              <a:t> </a:t>
            </a:r>
            <a:r>
              <a:rPr sz="900" dirty="0">
                <a:latin typeface="Verdana"/>
                <a:cs typeface="Verdana"/>
              </a:rPr>
              <a:t>revenues</a:t>
            </a:r>
            <a:r>
              <a:rPr sz="900" spc="-45" dirty="0">
                <a:latin typeface="Verdana"/>
                <a:cs typeface="Verdana"/>
              </a:rPr>
              <a:t> </a:t>
            </a:r>
            <a:r>
              <a:rPr sz="900" dirty="0">
                <a:latin typeface="Verdana"/>
                <a:cs typeface="Verdana"/>
              </a:rPr>
              <a:t>of</a:t>
            </a:r>
            <a:r>
              <a:rPr sz="900" spc="-45" dirty="0">
                <a:latin typeface="Verdana"/>
                <a:cs typeface="Verdana"/>
              </a:rPr>
              <a:t> </a:t>
            </a:r>
            <a:r>
              <a:rPr sz="900" dirty="0">
                <a:latin typeface="Verdana"/>
                <a:cs typeface="Verdana"/>
              </a:rPr>
              <a:t>€16</a:t>
            </a:r>
            <a:r>
              <a:rPr sz="900" spc="-40" dirty="0">
                <a:latin typeface="Verdana"/>
                <a:cs typeface="Verdana"/>
              </a:rPr>
              <a:t> </a:t>
            </a:r>
            <a:r>
              <a:rPr sz="900" spc="-10" dirty="0">
                <a:latin typeface="Verdana"/>
                <a:cs typeface="Verdana"/>
              </a:rPr>
              <a:t>billion.</a:t>
            </a:r>
            <a:endParaRPr sz="900" dirty="0">
              <a:latin typeface="Verdana"/>
              <a:cs typeface="Verdana"/>
            </a:endParaRPr>
          </a:p>
          <a:p>
            <a:pPr>
              <a:lnSpc>
                <a:spcPct val="100000"/>
              </a:lnSpc>
              <a:spcBef>
                <a:spcPts val="455"/>
              </a:spcBef>
            </a:pPr>
            <a:endParaRPr sz="900" dirty="0">
              <a:latin typeface="Verdana"/>
              <a:cs typeface="Verdana"/>
            </a:endParaRPr>
          </a:p>
          <a:p>
            <a:pPr marL="12700" algn="just">
              <a:lnSpc>
                <a:spcPct val="100000"/>
              </a:lnSpc>
            </a:pPr>
            <a:r>
              <a:rPr sz="900" dirty="0">
                <a:latin typeface="Verdana"/>
                <a:cs typeface="Verdana"/>
              </a:rPr>
              <a:t>Get</a:t>
            </a:r>
            <a:r>
              <a:rPr sz="900" spc="-50" dirty="0">
                <a:latin typeface="Verdana"/>
                <a:cs typeface="Verdana"/>
              </a:rPr>
              <a:t> </a:t>
            </a:r>
            <a:r>
              <a:rPr sz="900" dirty="0">
                <a:latin typeface="Verdana"/>
                <a:cs typeface="Verdana"/>
              </a:rPr>
              <a:t>the</a:t>
            </a:r>
            <a:r>
              <a:rPr sz="900" spc="-40" dirty="0">
                <a:latin typeface="Verdana"/>
                <a:cs typeface="Verdana"/>
              </a:rPr>
              <a:t> </a:t>
            </a:r>
            <a:r>
              <a:rPr sz="900" dirty="0">
                <a:latin typeface="Verdana"/>
                <a:cs typeface="Verdana"/>
              </a:rPr>
              <a:t>Future</a:t>
            </a:r>
            <a:r>
              <a:rPr sz="900" spc="-35" dirty="0">
                <a:latin typeface="Verdana"/>
                <a:cs typeface="Verdana"/>
              </a:rPr>
              <a:t> </a:t>
            </a:r>
            <a:r>
              <a:rPr sz="900" dirty="0">
                <a:latin typeface="Verdana"/>
                <a:cs typeface="Verdana"/>
              </a:rPr>
              <a:t>You</a:t>
            </a:r>
            <a:r>
              <a:rPr sz="900" spc="-25" dirty="0">
                <a:latin typeface="Verdana"/>
                <a:cs typeface="Verdana"/>
              </a:rPr>
              <a:t> </a:t>
            </a:r>
            <a:r>
              <a:rPr sz="900" dirty="0">
                <a:latin typeface="Verdana"/>
                <a:cs typeface="Verdana"/>
              </a:rPr>
              <a:t>Want</a:t>
            </a:r>
            <a:r>
              <a:rPr sz="900" spc="-65" dirty="0">
                <a:latin typeface="Verdana"/>
                <a:cs typeface="Verdana"/>
              </a:rPr>
              <a:t> </a:t>
            </a:r>
            <a:r>
              <a:rPr sz="900" dirty="0">
                <a:latin typeface="Verdana"/>
                <a:cs typeface="Verdana"/>
              </a:rPr>
              <a:t>|</a:t>
            </a:r>
            <a:r>
              <a:rPr sz="900" spc="-5" dirty="0">
                <a:latin typeface="Verdana"/>
                <a:cs typeface="Verdana"/>
              </a:rPr>
              <a:t> </a:t>
            </a:r>
            <a:r>
              <a:rPr sz="1050" u="sng" spc="-10" dirty="0">
                <a:solidFill>
                  <a:srgbClr val="12ABDB"/>
                </a:solidFill>
                <a:uFill>
                  <a:solidFill>
                    <a:srgbClr val="12ABDB"/>
                  </a:solidFill>
                </a:uFill>
                <a:latin typeface="Verdana"/>
                <a:cs typeface="Verdana"/>
                <a:hlinkClick r:id="rId2"/>
              </a:rPr>
              <a:t>www.capgemini.com</a:t>
            </a:r>
            <a:endParaRPr sz="1050" dirty="0">
              <a:latin typeface="Verdana"/>
              <a:cs typeface="Verdana"/>
            </a:endParaRPr>
          </a:p>
        </p:txBody>
      </p:sp>
      <p:sp>
        <p:nvSpPr>
          <p:cNvPr id="3" name="object 3"/>
          <p:cNvSpPr txBox="1"/>
          <p:nvPr/>
        </p:nvSpPr>
        <p:spPr>
          <a:xfrm>
            <a:off x="413715" y="5758078"/>
            <a:ext cx="3943350" cy="463550"/>
          </a:xfrm>
          <a:prstGeom prst="rect">
            <a:avLst/>
          </a:prstGeom>
        </p:spPr>
        <p:txBody>
          <a:bodyPr vert="horz" wrap="square" lIns="0" tIns="11430" rIns="0" bIns="0" rtlCol="0">
            <a:spAutoFit/>
          </a:bodyPr>
          <a:lstStyle/>
          <a:p>
            <a:pPr marL="12700" marR="5080">
              <a:lnSpc>
                <a:spcPct val="100000"/>
              </a:lnSpc>
              <a:spcBef>
                <a:spcPts val="90"/>
              </a:spcBef>
            </a:pPr>
            <a:r>
              <a:rPr sz="800" dirty="0">
                <a:solidFill>
                  <a:srgbClr val="FFFFFF"/>
                </a:solidFill>
                <a:latin typeface="Verdana"/>
                <a:cs typeface="Verdana"/>
              </a:rPr>
              <a:t>This</a:t>
            </a:r>
            <a:r>
              <a:rPr sz="800" spc="-20" dirty="0">
                <a:solidFill>
                  <a:srgbClr val="FFFFFF"/>
                </a:solidFill>
                <a:latin typeface="Verdana"/>
                <a:cs typeface="Verdana"/>
              </a:rPr>
              <a:t> </a:t>
            </a:r>
            <a:r>
              <a:rPr sz="800" dirty="0">
                <a:solidFill>
                  <a:srgbClr val="FFFFFF"/>
                </a:solidFill>
                <a:latin typeface="Verdana"/>
                <a:cs typeface="Verdana"/>
              </a:rPr>
              <a:t>presentation</a:t>
            </a:r>
            <a:r>
              <a:rPr sz="800" spc="-25" dirty="0">
                <a:solidFill>
                  <a:srgbClr val="FFFFFF"/>
                </a:solidFill>
                <a:latin typeface="Verdana"/>
                <a:cs typeface="Verdana"/>
              </a:rPr>
              <a:t> </a:t>
            </a:r>
            <a:r>
              <a:rPr sz="800" dirty="0">
                <a:solidFill>
                  <a:srgbClr val="FFFFFF"/>
                </a:solidFill>
                <a:latin typeface="Verdana"/>
                <a:cs typeface="Verdana"/>
              </a:rPr>
              <a:t>contains</a:t>
            </a:r>
            <a:r>
              <a:rPr sz="800" spc="-30" dirty="0">
                <a:solidFill>
                  <a:srgbClr val="FFFFFF"/>
                </a:solidFill>
                <a:latin typeface="Verdana"/>
                <a:cs typeface="Verdana"/>
              </a:rPr>
              <a:t> </a:t>
            </a:r>
            <a:r>
              <a:rPr sz="800" dirty="0">
                <a:solidFill>
                  <a:srgbClr val="FFFFFF"/>
                </a:solidFill>
                <a:latin typeface="Verdana"/>
                <a:cs typeface="Verdana"/>
              </a:rPr>
              <a:t>information</a:t>
            </a:r>
            <a:r>
              <a:rPr sz="800" spc="-10" dirty="0">
                <a:solidFill>
                  <a:srgbClr val="FFFFFF"/>
                </a:solidFill>
                <a:latin typeface="Verdana"/>
                <a:cs typeface="Verdana"/>
              </a:rPr>
              <a:t> </a:t>
            </a:r>
            <a:r>
              <a:rPr sz="800" dirty="0">
                <a:solidFill>
                  <a:srgbClr val="FFFFFF"/>
                </a:solidFill>
                <a:latin typeface="Verdana"/>
                <a:cs typeface="Verdana"/>
              </a:rPr>
              <a:t>that</a:t>
            </a:r>
            <a:r>
              <a:rPr sz="800" spc="-55" dirty="0">
                <a:solidFill>
                  <a:srgbClr val="FFFFFF"/>
                </a:solidFill>
                <a:latin typeface="Verdana"/>
                <a:cs typeface="Verdana"/>
              </a:rPr>
              <a:t> </a:t>
            </a:r>
            <a:r>
              <a:rPr sz="800" dirty="0">
                <a:solidFill>
                  <a:srgbClr val="FFFFFF"/>
                </a:solidFill>
                <a:latin typeface="Verdana"/>
                <a:cs typeface="Verdana"/>
              </a:rPr>
              <a:t>may</a:t>
            </a:r>
            <a:r>
              <a:rPr sz="800" spc="-25" dirty="0">
                <a:solidFill>
                  <a:srgbClr val="FFFFFF"/>
                </a:solidFill>
                <a:latin typeface="Verdana"/>
                <a:cs typeface="Verdana"/>
              </a:rPr>
              <a:t> </a:t>
            </a:r>
            <a:r>
              <a:rPr sz="800" dirty="0">
                <a:solidFill>
                  <a:srgbClr val="FFFFFF"/>
                </a:solidFill>
                <a:latin typeface="Verdana"/>
                <a:cs typeface="Verdana"/>
              </a:rPr>
              <a:t>be</a:t>
            </a:r>
            <a:r>
              <a:rPr sz="800" spc="-25" dirty="0">
                <a:solidFill>
                  <a:srgbClr val="FFFFFF"/>
                </a:solidFill>
                <a:latin typeface="Verdana"/>
                <a:cs typeface="Verdana"/>
              </a:rPr>
              <a:t> </a:t>
            </a:r>
            <a:r>
              <a:rPr sz="800" dirty="0">
                <a:solidFill>
                  <a:srgbClr val="FFFFFF"/>
                </a:solidFill>
                <a:latin typeface="Verdana"/>
                <a:cs typeface="Verdana"/>
              </a:rPr>
              <a:t>privileged</a:t>
            </a:r>
            <a:r>
              <a:rPr sz="800" spc="-25" dirty="0">
                <a:solidFill>
                  <a:srgbClr val="FFFFFF"/>
                </a:solidFill>
                <a:latin typeface="Verdana"/>
                <a:cs typeface="Verdana"/>
              </a:rPr>
              <a:t> </a:t>
            </a:r>
            <a:r>
              <a:rPr sz="800" dirty="0">
                <a:solidFill>
                  <a:srgbClr val="FFFFFF"/>
                </a:solidFill>
                <a:latin typeface="Verdana"/>
                <a:cs typeface="Verdana"/>
              </a:rPr>
              <a:t>or</a:t>
            </a:r>
            <a:r>
              <a:rPr sz="800" spc="-40" dirty="0">
                <a:solidFill>
                  <a:srgbClr val="FFFFFF"/>
                </a:solidFill>
                <a:latin typeface="Verdana"/>
                <a:cs typeface="Verdana"/>
              </a:rPr>
              <a:t> </a:t>
            </a:r>
            <a:r>
              <a:rPr sz="800" spc="-10" dirty="0">
                <a:solidFill>
                  <a:srgbClr val="FFFFFF"/>
                </a:solidFill>
                <a:latin typeface="Verdana"/>
                <a:cs typeface="Verdana"/>
              </a:rPr>
              <a:t>confidential </a:t>
            </a:r>
            <a:r>
              <a:rPr sz="800" dirty="0">
                <a:solidFill>
                  <a:srgbClr val="FFFFFF"/>
                </a:solidFill>
                <a:latin typeface="Verdana"/>
                <a:cs typeface="Verdana"/>
              </a:rPr>
              <a:t>and</a:t>
            </a:r>
            <a:r>
              <a:rPr sz="800" spc="-35" dirty="0">
                <a:solidFill>
                  <a:srgbClr val="FFFFFF"/>
                </a:solidFill>
                <a:latin typeface="Verdana"/>
                <a:cs typeface="Verdana"/>
              </a:rPr>
              <a:t> </a:t>
            </a:r>
            <a:r>
              <a:rPr sz="800" dirty="0">
                <a:solidFill>
                  <a:srgbClr val="FFFFFF"/>
                </a:solidFill>
                <a:latin typeface="Verdana"/>
                <a:cs typeface="Verdana"/>
              </a:rPr>
              <a:t>is</a:t>
            </a:r>
            <a:r>
              <a:rPr sz="800" spc="-10" dirty="0">
                <a:solidFill>
                  <a:srgbClr val="FFFFFF"/>
                </a:solidFill>
                <a:latin typeface="Verdana"/>
                <a:cs typeface="Verdana"/>
              </a:rPr>
              <a:t> </a:t>
            </a:r>
            <a:r>
              <a:rPr sz="800" dirty="0">
                <a:solidFill>
                  <a:srgbClr val="FFFFFF"/>
                </a:solidFill>
                <a:latin typeface="Verdana"/>
                <a:cs typeface="Verdana"/>
              </a:rPr>
              <a:t>the</a:t>
            </a:r>
            <a:r>
              <a:rPr sz="800" spc="-40" dirty="0">
                <a:solidFill>
                  <a:srgbClr val="FFFFFF"/>
                </a:solidFill>
                <a:latin typeface="Verdana"/>
                <a:cs typeface="Verdana"/>
              </a:rPr>
              <a:t> </a:t>
            </a:r>
            <a:r>
              <a:rPr sz="800" dirty="0">
                <a:solidFill>
                  <a:srgbClr val="FFFFFF"/>
                </a:solidFill>
                <a:latin typeface="Verdana"/>
                <a:cs typeface="Verdana"/>
              </a:rPr>
              <a:t>property</a:t>
            </a:r>
            <a:r>
              <a:rPr sz="800" spc="-30" dirty="0">
                <a:solidFill>
                  <a:srgbClr val="FFFFFF"/>
                </a:solidFill>
                <a:latin typeface="Verdana"/>
                <a:cs typeface="Verdana"/>
              </a:rPr>
              <a:t> </a:t>
            </a:r>
            <a:r>
              <a:rPr sz="800" dirty="0">
                <a:solidFill>
                  <a:srgbClr val="FFFFFF"/>
                </a:solidFill>
                <a:latin typeface="Verdana"/>
                <a:cs typeface="Verdana"/>
              </a:rPr>
              <a:t>of</a:t>
            </a:r>
            <a:r>
              <a:rPr sz="800" spc="-20" dirty="0">
                <a:solidFill>
                  <a:srgbClr val="FFFFFF"/>
                </a:solidFill>
                <a:latin typeface="Verdana"/>
                <a:cs typeface="Verdana"/>
              </a:rPr>
              <a:t> </a:t>
            </a:r>
            <a:r>
              <a:rPr sz="800" dirty="0">
                <a:solidFill>
                  <a:srgbClr val="FFFFFF"/>
                </a:solidFill>
                <a:latin typeface="Verdana"/>
                <a:cs typeface="Verdana"/>
              </a:rPr>
              <a:t>the</a:t>
            </a:r>
            <a:r>
              <a:rPr sz="800" spc="-15" dirty="0">
                <a:solidFill>
                  <a:srgbClr val="FFFFFF"/>
                </a:solidFill>
                <a:latin typeface="Verdana"/>
                <a:cs typeface="Verdana"/>
              </a:rPr>
              <a:t> </a:t>
            </a:r>
            <a:r>
              <a:rPr sz="800" dirty="0">
                <a:solidFill>
                  <a:srgbClr val="FFFFFF"/>
                </a:solidFill>
                <a:latin typeface="Verdana"/>
                <a:cs typeface="Verdana"/>
              </a:rPr>
              <a:t>Capgemini </a:t>
            </a:r>
            <a:r>
              <a:rPr sz="800" spc="-10" dirty="0">
                <a:solidFill>
                  <a:srgbClr val="FFFFFF"/>
                </a:solidFill>
                <a:latin typeface="Verdana"/>
                <a:cs typeface="Verdana"/>
              </a:rPr>
              <a:t>Group.</a:t>
            </a:r>
            <a:endParaRPr sz="800" dirty="0">
              <a:latin typeface="Verdana"/>
              <a:cs typeface="Verdana"/>
            </a:endParaRPr>
          </a:p>
          <a:p>
            <a:pPr marL="12700">
              <a:lnSpc>
                <a:spcPct val="100000"/>
              </a:lnSpc>
              <a:spcBef>
                <a:spcPts val="575"/>
              </a:spcBef>
            </a:pPr>
            <a:r>
              <a:rPr sz="800" spc="-10" dirty="0">
                <a:solidFill>
                  <a:srgbClr val="FFFFFF"/>
                </a:solidFill>
                <a:latin typeface="Arial MT"/>
                <a:cs typeface="Arial MT"/>
              </a:rPr>
              <a:t>Copyright</a:t>
            </a:r>
            <a:r>
              <a:rPr sz="800" spc="65" dirty="0">
                <a:solidFill>
                  <a:srgbClr val="FFFFFF"/>
                </a:solidFill>
                <a:latin typeface="Arial MT"/>
                <a:cs typeface="Arial MT"/>
              </a:rPr>
              <a:t> </a:t>
            </a:r>
            <a:r>
              <a:rPr sz="800" dirty="0">
                <a:solidFill>
                  <a:srgbClr val="FFFFFF"/>
                </a:solidFill>
                <a:latin typeface="Arial MT"/>
                <a:cs typeface="Arial MT"/>
              </a:rPr>
              <a:t>©</a:t>
            </a:r>
            <a:r>
              <a:rPr sz="800" spc="-55" dirty="0">
                <a:solidFill>
                  <a:srgbClr val="FFFFFF"/>
                </a:solidFill>
                <a:latin typeface="Arial MT"/>
                <a:cs typeface="Arial MT"/>
              </a:rPr>
              <a:t> </a:t>
            </a:r>
            <a:r>
              <a:rPr sz="800" dirty="0">
                <a:solidFill>
                  <a:srgbClr val="FFFFFF"/>
                </a:solidFill>
                <a:latin typeface="Arial MT"/>
                <a:cs typeface="Arial MT"/>
              </a:rPr>
              <a:t>202</a:t>
            </a:r>
            <a:r>
              <a:rPr lang="fr-FR" sz="800" dirty="0">
                <a:solidFill>
                  <a:srgbClr val="FFFFFF"/>
                </a:solidFill>
                <a:latin typeface="Arial MT"/>
                <a:cs typeface="Arial MT"/>
              </a:rPr>
              <a:t>4</a:t>
            </a:r>
            <a:r>
              <a:rPr sz="800" spc="25" dirty="0">
                <a:solidFill>
                  <a:srgbClr val="FFFFFF"/>
                </a:solidFill>
                <a:latin typeface="Arial MT"/>
                <a:cs typeface="Arial MT"/>
              </a:rPr>
              <a:t> </a:t>
            </a:r>
            <a:r>
              <a:rPr sz="800" spc="-10" dirty="0">
                <a:solidFill>
                  <a:srgbClr val="FFFFFF"/>
                </a:solidFill>
                <a:latin typeface="Arial MT"/>
                <a:cs typeface="Arial MT"/>
              </a:rPr>
              <a:t>Capgemini.</a:t>
            </a:r>
            <a:r>
              <a:rPr sz="800" spc="55" dirty="0">
                <a:solidFill>
                  <a:srgbClr val="FFFFFF"/>
                </a:solidFill>
                <a:latin typeface="Arial MT"/>
                <a:cs typeface="Arial MT"/>
              </a:rPr>
              <a:t> </a:t>
            </a:r>
            <a:r>
              <a:rPr sz="800" dirty="0">
                <a:solidFill>
                  <a:srgbClr val="FFFFFF"/>
                </a:solidFill>
                <a:latin typeface="Arial MT"/>
                <a:cs typeface="Arial MT"/>
              </a:rPr>
              <a:t>All</a:t>
            </a:r>
            <a:r>
              <a:rPr sz="800" spc="-20" dirty="0">
                <a:solidFill>
                  <a:srgbClr val="FFFFFF"/>
                </a:solidFill>
                <a:latin typeface="Arial MT"/>
                <a:cs typeface="Arial MT"/>
              </a:rPr>
              <a:t> </a:t>
            </a:r>
            <a:r>
              <a:rPr sz="800" spc="-10" dirty="0">
                <a:solidFill>
                  <a:srgbClr val="FFFFFF"/>
                </a:solidFill>
                <a:latin typeface="Arial MT"/>
                <a:cs typeface="Arial MT"/>
              </a:rPr>
              <a:t>rights</a:t>
            </a:r>
            <a:r>
              <a:rPr sz="800" spc="-35" dirty="0">
                <a:solidFill>
                  <a:srgbClr val="FFFFFF"/>
                </a:solidFill>
                <a:latin typeface="Arial MT"/>
                <a:cs typeface="Arial MT"/>
              </a:rPr>
              <a:t> </a:t>
            </a:r>
            <a:r>
              <a:rPr sz="800" spc="-10" dirty="0">
                <a:solidFill>
                  <a:srgbClr val="FFFFFF"/>
                </a:solidFill>
                <a:latin typeface="Arial MT"/>
                <a:cs typeface="Arial MT"/>
              </a:rPr>
              <a:t>reserved.</a:t>
            </a:r>
            <a:endParaRPr sz="800" dirty="0">
              <a:latin typeface="Arial MT"/>
              <a:cs typeface="Arial MT"/>
            </a:endParaRPr>
          </a:p>
        </p:txBody>
      </p:sp>
      <p:sp>
        <p:nvSpPr>
          <p:cNvPr id="4" name="object 4"/>
          <p:cNvSpPr txBox="1">
            <a:spLocks noGrp="1"/>
          </p:cNvSpPr>
          <p:nvPr>
            <p:ph type="title"/>
          </p:nvPr>
        </p:nvSpPr>
        <p:spPr>
          <a:xfrm>
            <a:off x="245770" y="2739009"/>
            <a:ext cx="2908935" cy="299720"/>
          </a:xfrm>
          <a:prstGeom prst="rect">
            <a:avLst/>
          </a:prstGeom>
        </p:spPr>
        <p:txBody>
          <a:bodyPr vert="horz" wrap="square" lIns="0" tIns="12700" rIns="0" bIns="0" rtlCol="0">
            <a:spAutoFit/>
          </a:bodyPr>
          <a:lstStyle/>
          <a:p>
            <a:pPr marL="12700">
              <a:lnSpc>
                <a:spcPct val="100000"/>
              </a:lnSpc>
              <a:spcBef>
                <a:spcPts val="100"/>
              </a:spcBef>
            </a:pPr>
            <a:r>
              <a:rPr lang="fr-FR" sz="1800" dirty="0">
                <a:solidFill>
                  <a:srgbClr val="FFFFFF"/>
                </a:solidFill>
                <a:latin typeface="Verdana"/>
                <a:cs typeface="Verdana"/>
              </a:rPr>
              <a:t>For more information:</a:t>
            </a:r>
            <a:endParaRPr sz="1800" dirty="0">
              <a:latin typeface="Verdana"/>
              <a:cs typeface="Verdana"/>
            </a:endParaRPr>
          </a:p>
        </p:txBody>
      </p:sp>
      <p:sp>
        <p:nvSpPr>
          <p:cNvPr id="5" name="object 5"/>
          <p:cNvSpPr txBox="1"/>
          <p:nvPr/>
        </p:nvSpPr>
        <p:spPr>
          <a:xfrm>
            <a:off x="245770" y="3287979"/>
            <a:ext cx="3943350" cy="566822"/>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Verdana"/>
                <a:cs typeface="Verdana"/>
              </a:rPr>
              <a:t>Contact the ROBOTIC Club or the Networking with schools Club</a:t>
            </a:r>
            <a:endParaRPr sz="1800" dirty="0">
              <a:latin typeface="Verdana"/>
              <a:cs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2ABD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5654</TotalTime>
  <Words>920</Words>
  <Application>Microsoft Office PowerPoint</Application>
  <PresentationFormat>Grand écran</PresentationFormat>
  <Paragraphs>108</Paragraphs>
  <Slides>9</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Arial</vt:lpstr>
      <vt:lpstr>Arial MT</vt:lpstr>
      <vt:lpstr>Calibri</vt:lpstr>
      <vt:lpstr>Microsoft Sans Serif</vt:lpstr>
      <vt:lpstr>Tahoma</vt:lpstr>
      <vt:lpstr>Verdana</vt:lpstr>
      <vt:lpstr>Wingdings</vt:lpstr>
      <vt:lpstr>Office Theme</vt:lpstr>
      <vt:lpstr>3rd edition of the inter-school competition  INNOVATHON: IA for Sustainable Racing</vt:lpstr>
      <vt:lpstr>1. Plan</vt:lpstr>
      <vt:lpstr>1. Context</vt:lpstr>
      <vt:lpstr>2. Autonomy target level</vt:lpstr>
      <vt:lpstr>3. Competition’s Milestones </vt:lpstr>
      <vt:lpstr>Présentation PowerPoint</vt:lpstr>
      <vt:lpstr>Présentation PowerPoint</vt:lpstr>
      <vt:lpstr>Présentation PowerPoint</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3ème édition de la compétition inter-écoles e-mobility: Smart Race</dc:title>
  <dc:creator>CHAKOURI, AHMED</dc:creator>
  <cp:lastModifiedBy>AHMED CHAKOURI (EXTERNAL)</cp:lastModifiedBy>
  <cp:revision>53</cp:revision>
  <dcterms:created xsi:type="dcterms:W3CDTF">2024-02-14T16:05:49Z</dcterms:created>
  <dcterms:modified xsi:type="dcterms:W3CDTF">2024-05-15T07:11:12Z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2023-02-16T00:00:00Z</vt:filetime>
  </property>
  <property fmtid="{D5CDD505-2E9C-101B-9397-08002B2CF9AE}" pid="3" name="Creator">
    <vt:lpwstr>Microsoft® PowerPoint® 2016</vt:lpwstr>
  </property>
  <property fmtid="{D5CDD505-2E9C-101B-9397-08002B2CF9AE}" pid="4" name="LastSaved">
    <vt:filetime>2024-02-14T00:00:00Z</vt:filetime>
  </property>
  <property fmtid="{D5CDD505-2E9C-101B-9397-08002B2CF9AE}" pid="5" name="Producer">
    <vt:lpwstr>www.ilovepdf.com</vt:lpwstr>
  </property>
  <property fmtid="{D5CDD505-2E9C-101B-9397-08002B2CF9AE}" pid="6" name="MSIP_Label_725ca717-11da-4935-b601-f527b9741f2e_Enabled">
    <vt:lpwstr>true</vt:lpwstr>
  </property>
  <property fmtid="{D5CDD505-2E9C-101B-9397-08002B2CF9AE}" pid="7" name="MSIP_Label_725ca717-11da-4935-b601-f527b9741f2e_SetDate">
    <vt:lpwstr>2024-03-14T15:12:27Z</vt:lpwstr>
  </property>
  <property fmtid="{D5CDD505-2E9C-101B-9397-08002B2CF9AE}" pid="8" name="MSIP_Label_725ca717-11da-4935-b601-f527b9741f2e_Method">
    <vt:lpwstr>Standard</vt:lpwstr>
  </property>
  <property fmtid="{D5CDD505-2E9C-101B-9397-08002B2CF9AE}" pid="9" name="MSIP_Label_725ca717-11da-4935-b601-f527b9741f2e_Name">
    <vt:lpwstr>C2 - Internal</vt:lpwstr>
  </property>
  <property fmtid="{D5CDD505-2E9C-101B-9397-08002B2CF9AE}" pid="10" name="MSIP_Label_725ca717-11da-4935-b601-f527b9741f2e_SiteId">
    <vt:lpwstr>d852d5cd-724c-4128-8812-ffa5db3f8507</vt:lpwstr>
  </property>
  <property fmtid="{D5CDD505-2E9C-101B-9397-08002B2CF9AE}" pid="11" name="MSIP_Label_725ca717-11da-4935-b601-f527b9741f2e_ActionId">
    <vt:lpwstr>e24b3fbb-cb3b-4c7b-808c-6ff7cb0f09aa</vt:lpwstr>
  </property>
  <property fmtid="{D5CDD505-2E9C-101B-9397-08002B2CF9AE}" pid="12" name="MSIP_Label_725ca717-11da-4935-b601-f527b9741f2e_ContentBits">
    <vt:lpwstr>0</vt:lpwstr>
  </property>
</Properties>
</file>